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rawings/legacyDiagramText1.bin" ContentType="application/vnd.ms-office.legacyDiagramTex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rawings/legacyDiagramText2.bin" ContentType="application/vnd.ms-office.legacyDiagramText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ppt/drawings/legacyDiagramText3.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4012" r:id="rId2"/>
    <p:sldMasterId id="2147485125" r:id="rId3"/>
    <p:sldMasterId id="2147485650" r:id="rId4"/>
    <p:sldMasterId id="2147486587" r:id="rId5"/>
    <p:sldMasterId id="2147488269" r:id="rId6"/>
  </p:sldMasterIdLst>
  <p:notesMasterIdLst>
    <p:notesMasterId r:id="rId51"/>
  </p:notesMasterIdLst>
  <p:handoutMasterIdLst>
    <p:handoutMasterId r:id="rId52"/>
  </p:handoutMasterIdLst>
  <p:sldIdLst>
    <p:sldId id="505" r:id="rId7"/>
    <p:sldId id="597" r:id="rId8"/>
    <p:sldId id="636" r:id="rId9"/>
    <p:sldId id="598" r:id="rId10"/>
    <p:sldId id="599" r:id="rId11"/>
    <p:sldId id="600" r:id="rId12"/>
    <p:sldId id="601" r:id="rId13"/>
    <p:sldId id="602" r:id="rId14"/>
    <p:sldId id="603" r:id="rId15"/>
    <p:sldId id="637" r:id="rId16"/>
    <p:sldId id="640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612" r:id="rId26"/>
    <p:sldId id="613" r:id="rId27"/>
    <p:sldId id="614" r:id="rId28"/>
    <p:sldId id="615" r:id="rId29"/>
    <p:sldId id="616" r:id="rId30"/>
    <p:sldId id="617" r:id="rId31"/>
    <p:sldId id="618" r:id="rId32"/>
    <p:sldId id="642" r:id="rId33"/>
    <p:sldId id="619" r:id="rId34"/>
    <p:sldId id="620" r:id="rId35"/>
    <p:sldId id="621" r:id="rId36"/>
    <p:sldId id="639" r:id="rId37"/>
    <p:sldId id="623" r:id="rId38"/>
    <p:sldId id="624" r:id="rId39"/>
    <p:sldId id="625" r:id="rId40"/>
    <p:sldId id="626" r:id="rId41"/>
    <p:sldId id="627" r:id="rId42"/>
    <p:sldId id="628" r:id="rId43"/>
    <p:sldId id="629" r:id="rId44"/>
    <p:sldId id="630" r:id="rId45"/>
    <p:sldId id="631" r:id="rId46"/>
    <p:sldId id="634" r:id="rId47"/>
    <p:sldId id="633" r:id="rId48"/>
    <p:sldId id="641" r:id="rId49"/>
    <p:sldId id="638" r:id="rId5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D53819"/>
    <a:srgbClr val="E95E40"/>
    <a:srgbClr val="5C738E"/>
    <a:srgbClr val="009900"/>
    <a:srgbClr val="3A4858"/>
    <a:srgbClr val="00000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0998" autoAdjust="0"/>
  </p:normalViewPr>
  <p:slideViewPr>
    <p:cSldViewPr snapToGrid="0">
      <p:cViewPr>
        <p:scale>
          <a:sx n="96" d="100"/>
          <a:sy n="96" d="100"/>
        </p:scale>
        <p:origin x="-534" y="-162"/>
      </p:cViewPr>
      <p:guideLst>
        <p:guide orient="horz" pos="3295"/>
        <p:guide orient="horz" pos="903"/>
        <p:guide orient="horz" pos="2261"/>
        <p:guide pos="499"/>
        <p:guide pos="1393"/>
        <p:guide pos="4304"/>
        <p:guide pos="211"/>
        <p:guide pos="2453"/>
        <p:guide pos="5304"/>
        <p:guide pos="5583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microsoft.com/office/2006/relationships/legacyDocTextInfo" Target="legacyDocTextInfo.bin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image" Target="../media/image271.png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6D3BE-927E-4C85-8A54-86E2D0D5CD47}" type="doc">
      <dgm:prSet loTypeId="urn:microsoft.com/office/officeart/2005/8/layout/arrow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CC8F05E-16E0-4805-B569-91C8E68851AA}">
      <dgm:prSet phldrT="[Текст]" custT="1"/>
      <dgm:spPr/>
      <dgm:t>
        <a:bodyPr/>
        <a:lstStyle/>
        <a:p>
          <a:r>
            <a:rPr lang="ru-RU" sz="1800" b="1" i="1" dirty="0" smtClean="0"/>
            <a:t>Доля учащихся из семей, где оба родителя имеют высшее образование</a:t>
          </a:r>
          <a:endParaRPr lang="ru-RU" sz="1800" b="1" i="1" dirty="0"/>
        </a:p>
      </dgm:t>
    </dgm:pt>
    <dgm:pt modelId="{7A957B27-654C-4A54-81D5-43EA12920AE1}" type="parTrans" cxnId="{41C88151-B4B4-4E42-9F56-36E641337D77}">
      <dgm:prSet/>
      <dgm:spPr/>
      <dgm:t>
        <a:bodyPr/>
        <a:lstStyle/>
        <a:p>
          <a:endParaRPr lang="ru-RU" sz="1600"/>
        </a:p>
      </dgm:t>
    </dgm:pt>
    <dgm:pt modelId="{8CA8242C-E520-4F46-96E8-FDF615643538}" type="sibTrans" cxnId="{41C88151-B4B4-4E42-9F56-36E641337D77}">
      <dgm:prSet/>
      <dgm:spPr/>
      <dgm:t>
        <a:bodyPr/>
        <a:lstStyle/>
        <a:p>
          <a:endParaRPr lang="ru-RU" sz="1600"/>
        </a:p>
      </dgm:t>
    </dgm:pt>
    <dgm:pt modelId="{3FACFA7F-24C6-4272-A265-90C3B4035962}">
      <dgm:prSet phldrT="[Текст]" custT="1"/>
      <dgm:spPr/>
      <dgm:t>
        <a:bodyPr/>
        <a:lstStyle/>
        <a:p>
          <a:r>
            <a:rPr lang="ru-RU" sz="1800" b="1" i="1" dirty="0" smtClean="0">
              <a:latin typeface="+mn-lt"/>
              <a:cs typeface="Times New Roman" pitchFamily="18" charset="0"/>
            </a:rPr>
            <a:t>Доля учащихся</a:t>
          </a:r>
        </a:p>
        <a:p>
          <a:r>
            <a:rPr lang="ru-RU" sz="1800" b="1" i="1" dirty="0" smtClean="0">
              <a:latin typeface="+mn-lt"/>
              <a:cs typeface="Times New Roman" pitchFamily="18" charset="0"/>
            </a:rPr>
            <a:t>- из неполных семей</a:t>
          </a:r>
        </a:p>
        <a:p>
          <a:r>
            <a:rPr lang="ru-RU" sz="1800" b="1" i="1" dirty="0" smtClean="0">
              <a:latin typeface="+mn-lt"/>
              <a:cs typeface="Times New Roman" pitchFamily="18" charset="0"/>
            </a:rPr>
            <a:t>- состоящих на различных видах учета</a:t>
          </a:r>
        </a:p>
        <a:p>
          <a:r>
            <a:rPr lang="ru-RU" sz="1800" b="1" i="1" dirty="0" smtClean="0">
              <a:latin typeface="+mn-lt"/>
              <a:cs typeface="Times New Roman" pitchFamily="18" charset="0"/>
            </a:rPr>
            <a:t>- для которых русский язык не является родным</a:t>
          </a:r>
          <a:endParaRPr lang="ru-RU" sz="1800" b="1" i="1" dirty="0">
            <a:latin typeface="+mn-lt"/>
          </a:endParaRPr>
        </a:p>
      </dgm:t>
    </dgm:pt>
    <dgm:pt modelId="{3605078A-694D-4D4D-8BE0-382665B3EA87}" type="parTrans" cxnId="{20D2493F-445C-4020-B75B-2A27746FF835}">
      <dgm:prSet/>
      <dgm:spPr/>
      <dgm:t>
        <a:bodyPr/>
        <a:lstStyle/>
        <a:p>
          <a:endParaRPr lang="ru-RU" sz="1600"/>
        </a:p>
      </dgm:t>
    </dgm:pt>
    <dgm:pt modelId="{098119DD-8B3B-4F10-9C92-26298ADB6AEE}" type="sibTrans" cxnId="{20D2493F-445C-4020-B75B-2A27746FF835}">
      <dgm:prSet/>
      <dgm:spPr/>
      <dgm:t>
        <a:bodyPr/>
        <a:lstStyle/>
        <a:p>
          <a:endParaRPr lang="ru-RU" sz="1600"/>
        </a:p>
      </dgm:t>
    </dgm:pt>
    <dgm:pt modelId="{E67A6E05-FBD8-47BE-8565-5226601576F2}" type="pres">
      <dgm:prSet presAssocID="{8456D3BE-927E-4C85-8A54-86E2D0D5CD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291A5-B343-4470-862E-630DC57CCFED}" type="pres">
      <dgm:prSet presAssocID="{ACC8F05E-16E0-4805-B569-91C8E68851AA}" presName="upArrow" presStyleLbl="node1" presStyleIdx="0" presStyleCnt="2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30BBDEB2-5BC0-4C90-AF4E-FF142009E387}" type="pres">
      <dgm:prSet presAssocID="{ACC8F05E-16E0-4805-B569-91C8E68851A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EDFA7-8E6E-4395-8B56-2CBCBC1CEA71}" type="pres">
      <dgm:prSet presAssocID="{3FACFA7F-24C6-4272-A265-90C3B4035962}" presName="downArrow" presStyleLbl="node1" presStyleIdx="1" presStyleCnt="2"/>
      <dgm:spPr>
        <a:solidFill>
          <a:srgbClr val="E95E40"/>
        </a:solidFill>
      </dgm:spPr>
      <dgm:t>
        <a:bodyPr/>
        <a:lstStyle/>
        <a:p>
          <a:endParaRPr lang="ru-RU"/>
        </a:p>
      </dgm:t>
    </dgm:pt>
    <dgm:pt modelId="{E2EE6E9B-D9D8-4844-AEC1-EB3C33EB4442}" type="pres">
      <dgm:prSet presAssocID="{3FACFA7F-24C6-4272-A265-90C3B403596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D2493F-445C-4020-B75B-2A27746FF835}" srcId="{8456D3BE-927E-4C85-8A54-86E2D0D5CD47}" destId="{3FACFA7F-24C6-4272-A265-90C3B4035962}" srcOrd="1" destOrd="0" parTransId="{3605078A-694D-4D4D-8BE0-382665B3EA87}" sibTransId="{098119DD-8B3B-4F10-9C92-26298ADB6AEE}"/>
    <dgm:cxn modelId="{DD682119-D543-4501-AFD8-318F0227A4AD}" type="presOf" srcId="{ACC8F05E-16E0-4805-B569-91C8E68851AA}" destId="{30BBDEB2-5BC0-4C90-AF4E-FF142009E387}" srcOrd="0" destOrd="0" presId="urn:microsoft.com/office/officeart/2005/8/layout/arrow4"/>
    <dgm:cxn modelId="{46B8AF12-9D39-44B2-9C8C-4772E24940A8}" type="presOf" srcId="{8456D3BE-927E-4C85-8A54-86E2D0D5CD47}" destId="{E67A6E05-FBD8-47BE-8565-5226601576F2}" srcOrd="0" destOrd="0" presId="urn:microsoft.com/office/officeart/2005/8/layout/arrow4"/>
    <dgm:cxn modelId="{2B93D266-06A9-4729-A1AF-F89861C5AE22}" type="presOf" srcId="{3FACFA7F-24C6-4272-A265-90C3B4035962}" destId="{E2EE6E9B-D9D8-4844-AEC1-EB3C33EB4442}" srcOrd="0" destOrd="0" presId="urn:microsoft.com/office/officeart/2005/8/layout/arrow4"/>
    <dgm:cxn modelId="{41C88151-B4B4-4E42-9F56-36E641337D77}" srcId="{8456D3BE-927E-4C85-8A54-86E2D0D5CD47}" destId="{ACC8F05E-16E0-4805-B569-91C8E68851AA}" srcOrd="0" destOrd="0" parTransId="{7A957B27-654C-4A54-81D5-43EA12920AE1}" sibTransId="{8CA8242C-E520-4F46-96E8-FDF615643538}"/>
    <dgm:cxn modelId="{0585E981-3AC8-4061-895D-14B3594380CF}" type="presParOf" srcId="{E67A6E05-FBD8-47BE-8565-5226601576F2}" destId="{7CF291A5-B343-4470-862E-630DC57CCFED}" srcOrd="0" destOrd="0" presId="urn:microsoft.com/office/officeart/2005/8/layout/arrow4"/>
    <dgm:cxn modelId="{FF243F10-A61A-4E7B-ABBD-0CFC735F6139}" type="presParOf" srcId="{E67A6E05-FBD8-47BE-8565-5226601576F2}" destId="{30BBDEB2-5BC0-4C90-AF4E-FF142009E387}" srcOrd="1" destOrd="0" presId="urn:microsoft.com/office/officeart/2005/8/layout/arrow4"/>
    <dgm:cxn modelId="{1084A7B2-BCFC-437B-AC24-0C6882EE31E2}" type="presParOf" srcId="{E67A6E05-FBD8-47BE-8565-5226601576F2}" destId="{4A6EDFA7-8E6E-4395-8B56-2CBCBC1CEA71}" srcOrd="2" destOrd="0" presId="urn:microsoft.com/office/officeart/2005/8/layout/arrow4"/>
    <dgm:cxn modelId="{9868F61E-7109-4261-A2D5-0AE7051EF1A7}" type="presParOf" srcId="{E67A6E05-FBD8-47BE-8565-5226601576F2}" destId="{E2EE6E9B-D9D8-4844-AEC1-EB3C33EB4442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05C18-60B0-4F6F-A6BA-F6A665D4EFFA}" type="doc">
      <dgm:prSet loTypeId="urn:microsoft.com/office/officeart/2008/layout/BendingPictureCaption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407A7BA-3FC3-47B5-A7B6-F632FDB11C16}">
      <dgm:prSet/>
      <dgm:spPr/>
      <dgm:t>
        <a:bodyPr/>
        <a:lstStyle/>
        <a:p>
          <a:pPr rtl="0"/>
          <a:r>
            <a:rPr lang="ru-RU" b="1" dirty="0" err="1" smtClean="0"/>
            <a:t>Инфографика</a:t>
          </a:r>
          <a:endParaRPr lang="ru-RU" dirty="0"/>
        </a:p>
      </dgm:t>
    </dgm:pt>
    <dgm:pt modelId="{054F8274-2EA9-4514-9577-A5E03E9462E5}" type="parTrans" cxnId="{32D32226-3C9F-4444-98E9-6AFEA67456D6}">
      <dgm:prSet/>
      <dgm:spPr/>
      <dgm:t>
        <a:bodyPr/>
        <a:lstStyle/>
        <a:p>
          <a:endParaRPr lang="ru-RU"/>
        </a:p>
      </dgm:t>
    </dgm:pt>
    <dgm:pt modelId="{0E642AE7-009C-417C-9081-4BFF7A656455}" type="sibTrans" cxnId="{32D32226-3C9F-4444-98E9-6AFEA67456D6}">
      <dgm:prSet/>
      <dgm:spPr/>
      <dgm:t>
        <a:bodyPr/>
        <a:lstStyle/>
        <a:p>
          <a:endParaRPr lang="ru-RU"/>
        </a:p>
      </dgm:t>
    </dgm:pt>
    <dgm:pt modelId="{3E09A9BE-8D9B-4FC6-8880-66DDFB227B76}">
      <dgm:prSet/>
      <dgm:spPr/>
      <dgm:t>
        <a:bodyPr/>
        <a:lstStyle/>
        <a:p>
          <a:pPr rtl="0"/>
          <a:r>
            <a:rPr lang="ru-RU" b="1" dirty="0" smtClean="0"/>
            <a:t>Навигаторы</a:t>
          </a:r>
          <a:endParaRPr lang="ru-RU" dirty="0"/>
        </a:p>
      </dgm:t>
    </dgm:pt>
    <dgm:pt modelId="{78CA34FA-98EC-4168-BDD5-699494B4D815}" type="parTrans" cxnId="{3D55E2F5-7844-4C3B-A751-10692F814159}">
      <dgm:prSet/>
      <dgm:spPr/>
      <dgm:t>
        <a:bodyPr/>
        <a:lstStyle/>
        <a:p>
          <a:endParaRPr lang="ru-RU"/>
        </a:p>
      </dgm:t>
    </dgm:pt>
    <dgm:pt modelId="{FA924C35-C56A-452C-9EA2-3DCEFFCF4615}" type="sibTrans" cxnId="{3D55E2F5-7844-4C3B-A751-10692F814159}">
      <dgm:prSet/>
      <dgm:spPr/>
      <dgm:t>
        <a:bodyPr/>
        <a:lstStyle/>
        <a:p>
          <a:endParaRPr lang="ru-RU"/>
        </a:p>
      </dgm:t>
    </dgm:pt>
    <dgm:pt modelId="{2F0D846C-C1DE-4E52-8354-711FED869E59}">
      <dgm:prSet/>
      <dgm:spPr/>
      <dgm:t>
        <a:bodyPr/>
        <a:lstStyle/>
        <a:p>
          <a:pPr rtl="0"/>
          <a:r>
            <a:rPr lang="ru-RU" b="1" dirty="0" smtClean="0"/>
            <a:t>Интерактивные карты</a:t>
          </a:r>
          <a:endParaRPr lang="ru-RU" dirty="0"/>
        </a:p>
      </dgm:t>
    </dgm:pt>
    <dgm:pt modelId="{DFA8571A-DB0E-4990-8C46-94C97CDA62F5}" type="parTrans" cxnId="{295317BC-49A2-4C99-A02C-41DCB3E84E7A}">
      <dgm:prSet/>
      <dgm:spPr/>
      <dgm:t>
        <a:bodyPr/>
        <a:lstStyle/>
        <a:p>
          <a:endParaRPr lang="ru-RU"/>
        </a:p>
      </dgm:t>
    </dgm:pt>
    <dgm:pt modelId="{4427565D-528B-4022-8AC8-F6DAFE320EF2}" type="sibTrans" cxnId="{295317BC-49A2-4C99-A02C-41DCB3E84E7A}">
      <dgm:prSet/>
      <dgm:spPr/>
      <dgm:t>
        <a:bodyPr/>
        <a:lstStyle/>
        <a:p>
          <a:endParaRPr lang="ru-RU"/>
        </a:p>
      </dgm:t>
    </dgm:pt>
    <dgm:pt modelId="{F398368C-4CD6-4F18-AA0B-59CDFB4276E8}">
      <dgm:prSet/>
      <dgm:spPr/>
      <dgm:t>
        <a:bodyPr/>
        <a:lstStyle/>
        <a:p>
          <a:pPr rtl="0"/>
          <a:r>
            <a:rPr lang="ru-RU" b="1" dirty="0" smtClean="0"/>
            <a:t>Топ лучших</a:t>
          </a:r>
          <a:endParaRPr lang="ru-RU" dirty="0"/>
        </a:p>
      </dgm:t>
    </dgm:pt>
    <dgm:pt modelId="{4301EC97-FADD-4510-B943-0A7A624F355B}" type="parTrans" cxnId="{01E1622E-A511-4B31-998D-91532BE0A248}">
      <dgm:prSet/>
      <dgm:spPr/>
      <dgm:t>
        <a:bodyPr/>
        <a:lstStyle/>
        <a:p>
          <a:endParaRPr lang="ru-RU"/>
        </a:p>
      </dgm:t>
    </dgm:pt>
    <dgm:pt modelId="{0AB6EB73-5176-4C2B-8FA0-B03FFBB1806C}" type="sibTrans" cxnId="{01E1622E-A511-4B31-998D-91532BE0A248}">
      <dgm:prSet/>
      <dgm:spPr/>
      <dgm:t>
        <a:bodyPr/>
        <a:lstStyle/>
        <a:p>
          <a:endParaRPr lang="ru-RU"/>
        </a:p>
      </dgm:t>
    </dgm:pt>
    <dgm:pt modelId="{7ED2E1AA-26C5-4550-89FA-3DD8A45A62BC}">
      <dgm:prSet/>
      <dgm:spPr/>
      <dgm:t>
        <a:bodyPr/>
        <a:lstStyle/>
        <a:p>
          <a:pPr rtl="0"/>
          <a:r>
            <a:rPr lang="ru-RU" dirty="0" smtClean="0"/>
            <a:t>Видео </a:t>
          </a:r>
          <a:r>
            <a:rPr lang="ru-RU" dirty="0" err="1" smtClean="0"/>
            <a:t>инфографика</a:t>
          </a:r>
          <a:endParaRPr lang="ru-RU" dirty="0"/>
        </a:p>
      </dgm:t>
    </dgm:pt>
    <dgm:pt modelId="{2103897D-D28F-44F5-A96C-50B670CC9265}" type="parTrans" cxnId="{520360EE-CDE9-4F51-943C-9D9CAD502587}">
      <dgm:prSet/>
      <dgm:spPr/>
      <dgm:t>
        <a:bodyPr/>
        <a:lstStyle/>
        <a:p>
          <a:endParaRPr lang="ru-RU"/>
        </a:p>
      </dgm:t>
    </dgm:pt>
    <dgm:pt modelId="{31BB2EE0-027E-4D71-B090-D210E332E08F}" type="sibTrans" cxnId="{520360EE-CDE9-4F51-943C-9D9CAD502587}">
      <dgm:prSet/>
      <dgm:spPr/>
      <dgm:t>
        <a:bodyPr/>
        <a:lstStyle/>
        <a:p>
          <a:endParaRPr lang="ru-RU"/>
        </a:p>
      </dgm:t>
    </dgm:pt>
    <dgm:pt modelId="{0E751CDE-773B-4404-B427-8AB1F0A6EB4F}">
      <dgm:prSet/>
      <dgm:spPr/>
      <dgm:t>
        <a:bodyPr/>
        <a:lstStyle/>
        <a:p>
          <a:pPr rtl="0"/>
          <a:r>
            <a:rPr lang="ru-RU" dirty="0" smtClean="0"/>
            <a:t>Кластеры</a:t>
          </a:r>
          <a:endParaRPr lang="ru-RU" dirty="0"/>
        </a:p>
      </dgm:t>
    </dgm:pt>
    <dgm:pt modelId="{0802DE6A-3806-4AA9-B883-DB7132A28EFF}" type="parTrans" cxnId="{1A6688E7-F52B-453D-BE71-9E4098BB61AA}">
      <dgm:prSet/>
      <dgm:spPr/>
      <dgm:t>
        <a:bodyPr/>
        <a:lstStyle/>
        <a:p>
          <a:endParaRPr lang="ru-RU"/>
        </a:p>
      </dgm:t>
    </dgm:pt>
    <dgm:pt modelId="{0D3487E6-A31F-4289-B9C6-1FB51D0508A0}" type="sibTrans" cxnId="{1A6688E7-F52B-453D-BE71-9E4098BB61AA}">
      <dgm:prSet/>
      <dgm:spPr/>
      <dgm:t>
        <a:bodyPr/>
        <a:lstStyle/>
        <a:p>
          <a:endParaRPr lang="ru-RU"/>
        </a:p>
      </dgm:t>
    </dgm:pt>
    <dgm:pt modelId="{01C2A9B1-9106-4C5E-9E27-9096A4E89635}" type="pres">
      <dgm:prSet presAssocID="{7C805C18-60B0-4F6F-A6BA-F6A665D4EFFA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0B9580E4-6C4B-4A8C-9554-9AF7BB8B7F1F}" type="pres">
      <dgm:prSet presAssocID="{D407A7BA-3FC3-47B5-A7B6-F632FDB11C16}" presName="composite" presStyleCnt="0"/>
      <dgm:spPr/>
    </dgm:pt>
    <dgm:pt modelId="{437BCB6A-5B28-44C9-BB21-4E5A132C0556}" type="pres">
      <dgm:prSet presAssocID="{D407A7BA-3FC3-47B5-A7B6-F632FDB11C16}" presName="Image" presStyleLbl="bgShp" presStyleIdx="0" presStyleCnt="6" custScaleX="103733" custScaleY="1024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65A786-78C2-47C5-A151-B5C83567DD8C}" type="pres">
      <dgm:prSet presAssocID="{D407A7BA-3FC3-47B5-A7B6-F632FDB11C16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0B9DB-AF40-4FA4-81A8-2678AF8330CC}" type="pres">
      <dgm:prSet presAssocID="{0E642AE7-009C-417C-9081-4BFF7A656455}" presName="sibTrans" presStyleCnt="0"/>
      <dgm:spPr/>
    </dgm:pt>
    <dgm:pt modelId="{84BCF996-3B9B-4F2A-8E11-7C24DAB6F858}" type="pres">
      <dgm:prSet presAssocID="{3E09A9BE-8D9B-4FC6-8880-66DDFB227B76}" presName="composite" presStyleCnt="0"/>
      <dgm:spPr/>
    </dgm:pt>
    <dgm:pt modelId="{D23FD4D6-76FD-4BAE-A8BD-D10A4FD66370}" type="pres">
      <dgm:prSet presAssocID="{3E09A9BE-8D9B-4FC6-8880-66DDFB227B76}" presName="Image" presStyleLbl="bgShp" presStyleIdx="1" presStyleCnt="6" custScaleX="109373" custScaleY="10592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DE3941-0F9D-4848-879B-D3C8FA8A2A3A}" type="pres">
      <dgm:prSet presAssocID="{3E09A9BE-8D9B-4FC6-8880-66DDFB227B76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D30EA-98E3-46E4-9E2E-D97D1426A06D}" type="pres">
      <dgm:prSet presAssocID="{FA924C35-C56A-452C-9EA2-3DCEFFCF4615}" presName="sibTrans" presStyleCnt="0"/>
      <dgm:spPr/>
    </dgm:pt>
    <dgm:pt modelId="{DFC46B1C-351A-4DE1-884A-AB55C78BB024}" type="pres">
      <dgm:prSet presAssocID="{2F0D846C-C1DE-4E52-8354-711FED869E59}" presName="composite" presStyleCnt="0"/>
      <dgm:spPr/>
    </dgm:pt>
    <dgm:pt modelId="{141B28A0-62E3-48F8-A717-D23A89A367BE}" type="pres">
      <dgm:prSet presAssocID="{2F0D846C-C1DE-4E52-8354-711FED869E59}" presName="Image" presStyleLbl="bgShp" presStyleIdx="2" presStyleCnt="6" custScaleX="108109" custScaleY="10343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4428CCD-854A-46AB-AF4B-87E4C99D7838}" type="pres">
      <dgm:prSet presAssocID="{2F0D846C-C1DE-4E52-8354-711FED869E59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5A6E9-27C5-48CE-83CA-6FFF9554DB30}" type="pres">
      <dgm:prSet presAssocID="{4427565D-528B-4022-8AC8-F6DAFE320EF2}" presName="sibTrans" presStyleCnt="0"/>
      <dgm:spPr/>
    </dgm:pt>
    <dgm:pt modelId="{377D02E2-CF04-4A59-8B4D-DBFCE9285778}" type="pres">
      <dgm:prSet presAssocID="{F398368C-4CD6-4F18-AA0B-59CDFB4276E8}" presName="composite" presStyleCnt="0"/>
      <dgm:spPr/>
    </dgm:pt>
    <dgm:pt modelId="{1275974D-B246-4CB9-AFE3-FE73BBD4668C}" type="pres">
      <dgm:prSet presAssocID="{F398368C-4CD6-4F18-AA0B-59CDFB4276E8}" presName="Image" presStyleLbl="bgShp" presStyleIdx="3" presStyleCnt="6" custScaleX="119385" custScaleY="9851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E5C6920-6577-4526-B6AD-1600EA6E95F8}" type="pres">
      <dgm:prSet presAssocID="{F398368C-4CD6-4F18-AA0B-59CDFB4276E8}" presName="Parent" presStyleLbl="node0" presStyleIdx="3" presStyleCnt="6" custScaleX="118309" custScaleY="176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C69E0-E387-44E3-90DB-1E69858E9614}" type="pres">
      <dgm:prSet presAssocID="{0AB6EB73-5176-4C2B-8FA0-B03FFBB1806C}" presName="sibTrans" presStyleCnt="0"/>
      <dgm:spPr/>
    </dgm:pt>
    <dgm:pt modelId="{90D12C9C-A44E-488C-BC07-475F6DB7F0A7}" type="pres">
      <dgm:prSet presAssocID="{7ED2E1AA-26C5-4550-89FA-3DD8A45A62BC}" presName="composite" presStyleCnt="0"/>
      <dgm:spPr/>
    </dgm:pt>
    <dgm:pt modelId="{3810E48A-96A2-4A05-8251-7F9DD041D12C}" type="pres">
      <dgm:prSet presAssocID="{7ED2E1AA-26C5-4550-89FA-3DD8A45A62BC}" presName="Image" presStyleLbl="bgShp" presStyleIdx="4" presStyleCnt="6" custScaleX="117527" custScaleY="10224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B09A15E-930E-42E5-8FF0-CDD5A9CF8B8D}" type="pres">
      <dgm:prSet presAssocID="{7ED2E1AA-26C5-4550-89FA-3DD8A45A62BC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B7279-4A87-4CF6-BEC5-4E8E47C6B911}" type="pres">
      <dgm:prSet presAssocID="{31BB2EE0-027E-4D71-B090-D210E332E08F}" presName="sibTrans" presStyleCnt="0"/>
      <dgm:spPr/>
    </dgm:pt>
    <dgm:pt modelId="{8F4ADA5D-B377-4D6A-B249-73EEB915E2BD}" type="pres">
      <dgm:prSet presAssocID="{0E751CDE-773B-4404-B427-8AB1F0A6EB4F}" presName="composite" presStyleCnt="0"/>
      <dgm:spPr/>
    </dgm:pt>
    <dgm:pt modelId="{C31FBA53-529F-4E84-9719-75BD73532888}" type="pres">
      <dgm:prSet presAssocID="{0E751CDE-773B-4404-B427-8AB1F0A6EB4F}" presName="Image" presStyleLbl="bgShp" presStyleIdx="5" presStyleCnt="6" custScaleX="113417" custScaleY="10890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97648E54-A69B-40BA-A38E-07968AE30442}" type="pres">
      <dgm:prSet presAssocID="{0E751CDE-773B-4404-B427-8AB1F0A6EB4F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90EEE3-7C5F-498B-9A6D-F155B8F0A4B1}" type="presOf" srcId="{0E751CDE-773B-4404-B427-8AB1F0A6EB4F}" destId="{97648E54-A69B-40BA-A38E-07968AE30442}" srcOrd="0" destOrd="0" presId="urn:microsoft.com/office/officeart/2008/layout/BendingPictureCaption"/>
    <dgm:cxn modelId="{FC0117E7-AB2C-4186-8A02-B6F9BAE0E3FE}" type="presOf" srcId="{F398368C-4CD6-4F18-AA0B-59CDFB4276E8}" destId="{6E5C6920-6577-4526-B6AD-1600EA6E95F8}" srcOrd="0" destOrd="0" presId="urn:microsoft.com/office/officeart/2008/layout/BendingPictureCaption"/>
    <dgm:cxn modelId="{E051501B-4D33-46EF-9862-668B6355C3C5}" type="presOf" srcId="{7ED2E1AA-26C5-4550-89FA-3DD8A45A62BC}" destId="{9B09A15E-930E-42E5-8FF0-CDD5A9CF8B8D}" srcOrd="0" destOrd="0" presId="urn:microsoft.com/office/officeart/2008/layout/BendingPictureCaption"/>
    <dgm:cxn modelId="{01E1622E-A511-4B31-998D-91532BE0A248}" srcId="{7C805C18-60B0-4F6F-A6BA-F6A665D4EFFA}" destId="{F398368C-4CD6-4F18-AA0B-59CDFB4276E8}" srcOrd="3" destOrd="0" parTransId="{4301EC97-FADD-4510-B943-0A7A624F355B}" sibTransId="{0AB6EB73-5176-4C2B-8FA0-B03FFBB1806C}"/>
    <dgm:cxn modelId="{3D55E2F5-7844-4C3B-A751-10692F814159}" srcId="{7C805C18-60B0-4F6F-A6BA-F6A665D4EFFA}" destId="{3E09A9BE-8D9B-4FC6-8880-66DDFB227B76}" srcOrd="1" destOrd="0" parTransId="{78CA34FA-98EC-4168-BDD5-699494B4D815}" sibTransId="{FA924C35-C56A-452C-9EA2-3DCEFFCF4615}"/>
    <dgm:cxn modelId="{6729A004-8AE1-42E4-96B4-C012F4BE1D88}" type="presOf" srcId="{2F0D846C-C1DE-4E52-8354-711FED869E59}" destId="{E4428CCD-854A-46AB-AF4B-87E4C99D7838}" srcOrd="0" destOrd="0" presId="urn:microsoft.com/office/officeart/2008/layout/BendingPictureCaption"/>
    <dgm:cxn modelId="{32D32226-3C9F-4444-98E9-6AFEA67456D6}" srcId="{7C805C18-60B0-4F6F-A6BA-F6A665D4EFFA}" destId="{D407A7BA-3FC3-47B5-A7B6-F632FDB11C16}" srcOrd="0" destOrd="0" parTransId="{054F8274-2EA9-4514-9577-A5E03E9462E5}" sibTransId="{0E642AE7-009C-417C-9081-4BFF7A656455}"/>
    <dgm:cxn modelId="{FDA35842-5446-4323-A814-161F5EB45FC4}" type="presOf" srcId="{7C805C18-60B0-4F6F-A6BA-F6A665D4EFFA}" destId="{01C2A9B1-9106-4C5E-9E27-9096A4E89635}" srcOrd="0" destOrd="0" presId="urn:microsoft.com/office/officeart/2008/layout/BendingPictureCaption"/>
    <dgm:cxn modelId="{520360EE-CDE9-4F51-943C-9D9CAD502587}" srcId="{7C805C18-60B0-4F6F-A6BA-F6A665D4EFFA}" destId="{7ED2E1AA-26C5-4550-89FA-3DD8A45A62BC}" srcOrd="4" destOrd="0" parTransId="{2103897D-D28F-44F5-A96C-50B670CC9265}" sibTransId="{31BB2EE0-027E-4D71-B090-D210E332E08F}"/>
    <dgm:cxn modelId="{DD529A70-A8E3-4069-AB00-F291D8709761}" type="presOf" srcId="{3E09A9BE-8D9B-4FC6-8880-66DDFB227B76}" destId="{B2DE3941-0F9D-4848-879B-D3C8FA8A2A3A}" srcOrd="0" destOrd="0" presId="urn:microsoft.com/office/officeart/2008/layout/BendingPictureCaption"/>
    <dgm:cxn modelId="{295317BC-49A2-4C99-A02C-41DCB3E84E7A}" srcId="{7C805C18-60B0-4F6F-A6BA-F6A665D4EFFA}" destId="{2F0D846C-C1DE-4E52-8354-711FED869E59}" srcOrd="2" destOrd="0" parTransId="{DFA8571A-DB0E-4990-8C46-94C97CDA62F5}" sibTransId="{4427565D-528B-4022-8AC8-F6DAFE320EF2}"/>
    <dgm:cxn modelId="{5BACEA94-BB72-4C0F-8B04-1A51F9B5CB87}" type="presOf" srcId="{D407A7BA-3FC3-47B5-A7B6-F632FDB11C16}" destId="{DE65A786-78C2-47C5-A151-B5C83567DD8C}" srcOrd="0" destOrd="0" presId="urn:microsoft.com/office/officeart/2008/layout/BendingPictureCaption"/>
    <dgm:cxn modelId="{1A6688E7-F52B-453D-BE71-9E4098BB61AA}" srcId="{7C805C18-60B0-4F6F-A6BA-F6A665D4EFFA}" destId="{0E751CDE-773B-4404-B427-8AB1F0A6EB4F}" srcOrd="5" destOrd="0" parTransId="{0802DE6A-3806-4AA9-B883-DB7132A28EFF}" sibTransId="{0D3487E6-A31F-4289-B9C6-1FB51D0508A0}"/>
    <dgm:cxn modelId="{C30B0D3E-8119-4E29-8B06-BE3202ED44AD}" type="presParOf" srcId="{01C2A9B1-9106-4C5E-9E27-9096A4E89635}" destId="{0B9580E4-6C4B-4A8C-9554-9AF7BB8B7F1F}" srcOrd="0" destOrd="0" presId="urn:microsoft.com/office/officeart/2008/layout/BendingPictureCaption"/>
    <dgm:cxn modelId="{A8258045-ACD5-4495-AF7A-ADA4EDB5456D}" type="presParOf" srcId="{0B9580E4-6C4B-4A8C-9554-9AF7BB8B7F1F}" destId="{437BCB6A-5B28-44C9-BB21-4E5A132C0556}" srcOrd="0" destOrd="0" presId="urn:microsoft.com/office/officeart/2008/layout/BendingPictureCaption"/>
    <dgm:cxn modelId="{EC42C64D-385E-4128-9581-3B3DD0F85C62}" type="presParOf" srcId="{0B9580E4-6C4B-4A8C-9554-9AF7BB8B7F1F}" destId="{DE65A786-78C2-47C5-A151-B5C83567DD8C}" srcOrd="1" destOrd="0" presId="urn:microsoft.com/office/officeart/2008/layout/BendingPictureCaption"/>
    <dgm:cxn modelId="{F9FB6ED4-0E71-4DE7-8B74-1B5015A6E991}" type="presParOf" srcId="{01C2A9B1-9106-4C5E-9E27-9096A4E89635}" destId="{FFF0B9DB-AF40-4FA4-81A8-2678AF8330CC}" srcOrd="1" destOrd="0" presId="urn:microsoft.com/office/officeart/2008/layout/BendingPictureCaption"/>
    <dgm:cxn modelId="{1D58A2E2-11BC-4E12-B956-6A19521102AE}" type="presParOf" srcId="{01C2A9B1-9106-4C5E-9E27-9096A4E89635}" destId="{84BCF996-3B9B-4F2A-8E11-7C24DAB6F858}" srcOrd="2" destOrd="0" presId="urn:microsoft.com/office/officeart/2008/layout/BendingPictureCaption"/>
    <dgm:cxn modelId="{02D1243D-9A08-4220-B634-AD08712FA799}" type="presParOf" srcId="{84BCF996-3B9B-4F2A-8E11-7C24DAB6F858}" destId="{D23FD4D6-76FD-4BAE-A8BD-D10A4FD66370}" srcOrd="0" destOrd="0" presId="urn:microsoft.com/office/officeart/2008/layout/BendingPictureCaption"/>
    <dgm:cxn modelId="{39ABCCC8-A640-4213-8C58-72DC985EFD50}" type="presParOf" srcId="{84BCF996-3B9B-4F2A-8E11-7C24DAB6F858}" destId="{B2DE3941-0F9D-4848-879B-D3C8FA8A2A3A}" srcOrd="1" destOrd="0" presId="urn:microsoft.com/office/officeart/2008/layout/BendingPictureCaption"/>
    <dgm:cxn modelId="{DA758704-E776-4EAB-850F-6BD0D88C6BB2}" type="presParOf" srcId="{01C2A9B1-9106-4C5E-9E27-9096A4E89635}" destId="{F78D30EA-98E3-46E4-9E2E-D97D1426A06D}" srcOrd="3" destOrd="0" presId="urn:microsoft.com/office/officeart/2008/layout/BendingPictureCaption"/>
    <dgm:cxn modelId="{3FDC1778-3121-40BA-8D54-E53AC3E146F3}" type="presParOf" srcId="{01C2A9B1-9106-4C5E-9E27-9096A4E89635}" destId="{DFC46B1C-351A-4DE1-884A-AB55C78BB024}" srcOrd="4" destOrd="0" presId="urn:microsoft.com/office/officeart/2008/layout/BendingPictureCaption"/>
    <dgm:cxn modelId="{97E154EF-3EE2-4971-BF81-0B44734BD076}" type="presParOf" srcId="{DFC46B1C-351A-4DE1-884A-AB55C78BB024}" destId="{141B28A0-62E3-48F8-A717-D23A89A367BE}" srcOrd="0" destOrd="0" presId="urn:microsoft.com/office/officeart/2008/layout/BendingPictureCaption"/>
    <dgm:cxn modelId="{185734E2-631F-44A0-8DF6-48429C0BF00D}" type="presParOf" srcId="{DFC46B1C-351A-4DE1-884A-AB55C78BB024}" destId="{E4428CCD-854A-46AB-AF4B-87E4C99D7838}" srcOrd="1" destOrd="0" presId="urn:microsoft.com/office/officeart/2008/layout/BendingPictureCaption"/>
    <dgm:cxn modelId="{7E07B90A-5311-43CB-94DC-8033DDC71ED8}" type="presParOf" srcId="{01C2A9B1-9106-4C5E-9E27-9096A4E89635}" destId="{43D5A6E9-27C5-48CE-83CA-6FFF9554DB30}" srcOrd="5" destOrd="0" presId="urn:microsoft.com/office/officeart/2008/layout/BendingPictureCaption"/>
    <dgm:cxn modelId="{2F7877A3-83BA-4471-938E-BDAC61A46300}" type="presParOf" srcId="{01C2A9B1-9106-4C5E-9E27-9096A4E89635}" destId="{377D02E2-CF04-4A59-8B4D-DBFCE9285778}" srcOrd="6" destOrd="0" presId="urn:microsoft.com/office/officeart/2008/layout/BendingPictureCaption"/>
    <dgm:cxn modelId="{8153BD4B-B2BB-49D6-8738-55B82CC06829}" type="presParOf" srcId="{377D02E2-CF04-4A59-8B4D-DBFCE9285778}" destId="{1275974D-B246-4CB9-AFE3-FE73BBD4668C}" srcOrd="0" destOrd="0" presId="urn:microsoft.com/office/officeart/2008/layout/BendingPictureCaption"/>
    <dgm:cxn modelId="{CB174855-63E6-4DE9-97B8-A523346D78AF}" type="presParOf" srcId="{377D02E2-CF04-4A59-8B4D-DBFCE9285778}" destId="{6E5C6920-6577-4526-B6AD-1600EA6E95F8}" srcOrd="1" destOrd="0" presId="urn:microsoft.com/office/officeart/2008/layout/BendingPictureCaption"/>
    <dgm:cxn modelId="{166CE5CD-A78A-4F37-A305-33BFF15EA810}" type="presParOf" srcId="{01C2A9B1-9106-4C5E-9E27-9096A4E89635}" destId="{A32C69E0-E387-44E3-90DB-1E69858E9614}" srcOrd="7" destOrd="0" presId="urn:microsoft.com/office/officeart/2008/layout/BendingPictureCaption"/>
    <dgm:cxn modelId="{CF98D319-E9FC-4AE5-8588-61A0F0F8CAA3}" type="presParOf" srcId="{01C2A9B1-9106-4C5E-9E27-9096A4E89635}" destId="{90D12C9C-A44E-488C-BC07-475F6DB7F0A7}" srcOrd="8" destOrd="0" presId="urn:microsoft.com/office/officeart/2008/layout/BendingPictureCaption"/>
    <dgm:cxn modelId="{5C30D427-4F36-4156-8834-22DB51EB9C38}" type="presParOf" srcId="{90D12C9C-A44E-488C-BC07-475F6DB7F0A7}" destId="{3810E48A-96A2-4A05-8251-7F9DD041D12C}" srcOrd="0" destOrd="0" presId="urn:microsoft.com/office/officeart/2008/layout/BendingPictureCaption"/>
    <dgm:cxn modelId="{2975C90E-CE1F-4604-B22C-D0C1B7134169}" type="presParOf" srcId="{90D12C9C-A44E-488C-BC07-475F6DB7F0A7}" destId="{9B09A15E-930E-42E5-8FF0-CDD5A9CF8B8D}" srcOrd="1" destOrd="0" presId="urn:microsoft.com/office/officeart/2008/layout/BendingPictureCaption"/>
    <dgm:cxn modelId="{78BBE42F-44FD-4234-9A52-2FC66510E04A}" type="presParOf" srcId="{01C2A9B1-9106-4C5E-9E27-9096A4E89635}" destId="{2BBB7279-4A87-4CF6-BEC5-4E8E47C6B911}" srcOrd="9" destOrd="0" presId="urn:microsoft.com/office/officeart/2008/layout/BendingPictureCaption"/>
    <dgm:cxn modelId="{92CD1693-AF36-47A2-88ED-6FE111BB9330}" type="presParOf" srcId="{01C2A9B1-9106-4C5E-9E27-9096A4E89635}" destId="{8F4ADA5D-B377-4D6A-B249-73EEB915E2BD}" srcOrd="10" destOrd="0" presId="urn:microsoft.com/office/officeart/2008/layout/BendingPictureCaption"/>
    <dgm:cxn modelId="{3A08AA36-2C2F-4703-805A-89435FF2F3B6}" type="presParOf" srcId="{8F4ADA5D-B377-4D6A-B249-73EEB915E2BD}" destId="{C31FBA53-529F-4E84-9719-75BD73532888}" srcOrd="0" destOrd="0" presId="urn:microsoft.com/office/officeart/2008/layout/BendingPictureCaption"/>
    <dgm:cxn modelId="{65FCB884-0F64-4987-9FC3-784F5D707DDA}" type="presParOf" srcId="{8F4ADA5D-B377-4D6A-B249-73EEB915E2BD}" destId="{97648E54-A69B-40BA-A38E-07968AE30442}" srcOrd="1" destOrd="0" presId="urn:microsoft.com/office/officeart/2008/layout/BendingPictureCaption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291A5-B343-4470-862E-630DC57CCFED}">
      <dsp:nvSpPr>
        <dsp:cNvPr id="0" name=""/>
        <dsp:cNvSpPr/>
      </dsp:nvSpPr>
      <dsp:spPr>
        <a:xfrm>
          <a:off x="3616" y="0"/>
          <a:ext cx="2170113" cy="2205990"/>
        </a:xfrm>
        <a:prstGeom prst="upArrow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BDEB2-5BC0-4C90-AF4E-FF142009E387}">
      <dsp:nvSpPr>
        <dsp:cNvPr id="0" name=""/>
        <dsp:cNvSpPr/>
      </dsp:nvSpPr>
      <dsp:spPr>
        <a:xfrm>
          <a:off x="2238833" y="0"/>
          <a:ext cx="3682617" cy="220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Доля учащихся из семей, где оба родителя имеют высшее образование</a:t>
          </a:r>
          <a:endParaRPr lang="ru-RU" sz="1800" b="1" i="1" kern="1200" dirty="0"/>
        </a:p>
      </dsp:txBody>
      <dsp:txXfrm>
        <a:off x="2238833" y="0"/>
        <a:ext cx="3682617" cy="2205990"/>
      </dsp:txXfrm>
    </dsp:sp>
    <dsp:sp modelId="{4A6EDFA7-8E6E-4395-8B56-2CBCBC1CEA71}">
      <dsp:nvSpPr>
        <dsp:cNvPr id="0" name=""/>
        <dsp:cNvSpPr/>
      </dsp:nvSpPr>
      <dsp:spPr>
        <a:xfrm>
          <a:off x="654650" y="2389822"/>
          <a:ext cx="2170113" cy="2205990"/>
        </a:xfrm>
        <a:prstGeom prst="downArrow">
          <a:avLst/>
        </a:prstGeom>
        <a:solidFill>
          <a:srgbClr val="E95E4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E6E9B-D9D8-4844-AEC1-EB3C33EB4442}">
      <dsp:nvSpPr>
        <dsp:cNvPr id="0" name=""/>
        <dsp:cNvSpPr/>
      </dsp:nvSpPr>
      <dsp:spPr>
        <a:xfrm>
          <a:off x="2889868" y="2389822"/>
          <a:ext cx="3682617" cy="220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n-lt"/>
              <a:cs typeface="Times New Roman" pitchFamily="18" charset="0"/>
            </a:rPr>
            <a:t>Доля учащихся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n-lt"/>
              <a:cs typeface="Times New Roman" pitchFamily="18" charset="0"/>
            </a:rPr>
            <a:t>- из неполных семей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n-lt"/>
              <a:cs typeface="Times New Roman" pitchFamily="18" charset="0"/>
            </a:rPr>
            <a:t>- состоящих на различных видах учета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n-lt"/>
              <a:cs typeface="Times New Roman" pitchFamily="18" charset="0"/>
            </a:rPr>
            <a:t>- для которых русский язык не является родным</a:t>
          </a:r>
          <a:endParaRPr lang="ru-RU" sz="1800" b="1" i="1" kern="1200" dirty="0">
            <a:latin typeface="+mn-lt"/>
          </a:endParaRPr>
        </a:p>
      </dsp:txBody>
      <dsp:txXfrm>
        <a:off x="2889868" y="2389822"/>
        <a:ext cx="3682617" cy="22059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7BCB6A-5B28-44C9-BB21-4E5A132C0556}">
      <dsp:nvSpPr>
        <dsp:cNvPr id="0" name=""/>
        <dsp:cNvSpPr/>
      </dsp:nvSpPr>
      <dsp:spPr>
        <a:xfrm>
          <a:off x="288455" y="268478"/>
          <a:ext cx="2347197" cy="171263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65A786-78C2-47C5-A151-B5C83567DD8C}">
      <dsp:nvSpPr>
        <dsp:cNvPr id="0" name=""/>
        <dsp:cNvSpPr/>
      </dsp:nvSpPr>
      <dsp:spPr>
        <a:xfrm>
          <a:off x="788049" y="1657676"/>
          <a:ext cx="1949798" cy="468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500" b="1" kern="1200" dirty="0" err="1" smtClean="0"/>
            <a:t>Инфографика</a:t>
          </a:r>
          <a:endParaRPr lang="ru-RU" sz="1500" kern="1200" dirty="0"/>
        </a:p>
      </dsp:txBody>
      <dsp:txXfrm>
        <a:off x="788049" y="1657676"/>
        <a:ext cx="1949798" cy="468569"/>
      </dsp:txXfrm>
    </dsp:sp>
    <dsp:sp modelId="{D23FD4D6-76FD-4BAE-A8BD-D10A4FD66370}">
      <dsp:nvSpPr>
        <dsp:cNvPr id="0" name=""/>
        <dsp:cNvSpPr/>
      </dsp:nvSpPr>
      <dsp:spPr>
        <a:xfrm>
          <a:off x="3083545" y="253851"/>
          <a:ext cx="2474815" cy="177113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E3941-0F9D-4848-879B-D3C8FA8A2A3A}">
      <dsp:nvSpPr>
        <dsp:cNvPr id="0" name=""/>
        <dsp:cNvSpPr/>
      </dsp:nvSpPr>
      <dsp:spPr>
        <a:xfrm>
          <a:off x="3646948" y="1672304"/>
          <a:ext cx="1949798" cy="468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500" b="1" kern="1200" dirty="0" smtClean="0"/>
            <a:t>Навигаторы</a:t>
          </a:r>
          <a:endParaRPr lang="ru-RU" sz="1500" kern="1200" dirty="0"/>
        </a:p>
      </dsp:txBody>
      <dsp:txXfrm>
        <a:off x="3646948" y="1672304"/>
        <a:ext cx="1949798" cy="468569"/>
      </dsp:txXfrm>
    </dsp:sp>
    <dsp:sp modelId="{141B28A0-62E3-48F8-A717-D23A89A367BE}">
      <dsp:nvSpPr>
        <dsp:cNvPr id="0" name=""/>
        <dsp:cNvSpPr/>
      </dsp:nvSpPr>
      <dsp:spPr>
        <a:xfrm>
          <a:off x="5942443" y="264227"/>
          <a:ext cx="2446214" cy="172963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428CCD-854A-46AB-AF4B-87E4C99D7838}">
      <dsp:nvSpPr>
        <dsp:cNvPr id="0" name=""/>
        <dsp:cNvSpPr/>
      </dsp:nvSpPr>
      <dsp:spPr>
        <a:xfrm>
          <a:off x="6491546" y="1661928"/>
          <a:ext cx="1949798" cy="468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500" b="1" kern="1200" dirty="0" smtClean="0"/>
            <a:t>Интерактивные карты</a:t>
          </a:r>
          <a:endParaRPr lang="ru-RU" sz="1500" kern="1200" dirty="0"/>
        </a:p>
      </dsp:txBody>
      <dsp:txXfrm>
        <a:off x="6491546" y="1661928"/>
        <a:ext cx="1949798" cy="468569"/>
      </dsp:txXfrm>
    </dsp:sp>
    <dsp:sp modelId="{1275974D-B246-4CB9-AFE3-FE73BBD4668C}">
      <dsp:nvSpPr>
        <dsp:cNvPr id="0" name=""/>
        <dsp:cNvSpPr/>
      </dsp:nvSpPr>
      <dsp:spPr>
        <a:xfrm>
          <a:off x="3900" y="2381589"/>
          <a:ext cx="2701359" cy="164736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5C6920-6577-4526-B6AD-1600EA6E95F8}">
      <dsp:nvSpPr>
        <dsp:cNvPr id="0" name=""/>
        <dsp:cNvSpPr/>
      </dsp:nvSpPr>
      <dsp:spPr>
        <a:xfrm>
          <a:off x="502081" y="3558468"/>
          <a:ext cx="2306787" cy="8279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500" b="1" kern="1200" dirty="0" smtClean="0"/>
            <a:t>Топ лучших</a:t>
          </a:r>
          <a:endParaRPr lang="ru-RU" sz="1500" kern="1200" dirty="0"/>
        </a:p>
      </dsp:txBody>
      <dsp:txXfrm>
        <a:off x="502081" y="3558468"/>
        <a:ext cx="2306787" cy="827942"/>
      </dsp:txXfrm>
    </dsp:sp>
    <dsp:sp modelId="{3810E48A-96A2-4A05-8251-7F9DD041D12C}">
      <dsp:nvSpPr>
        <dsp:cNvPr id="0" name=""/>
        <dsp:cNvSpPr/>
      </dsp:nvSpPr>
      <dsp:spPr>
        <a:xfrm>
          <a:off x="3154565" y="2455869"/>
          <a:ext cx="2659318" cy="170962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09A15E-930E-42E5-8FF0-CDD5A9CF8B8D}">
      <dsp:nvSpPr>
        <dsp:cNvPr id="0" name=""/>
        <dsp:cNvSpPr/>
      </dsp:nvSpPr>
      <dsp:spPr>
        <a:xfrm>
          <a:off x="3810220" y="3843562"/>
          <a:ext cx="1949798" cy="468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500" kern="1200" dirty="0" smtClean="0"/>
            <a:t>Видео </a:t>
          </a:r>
          <a:r>
            <a:rPr lang="ru-RU" sz="1500" kern="1200" dirty="0" err="1" smtClean="0"/>
            <a:t>инфографика</a:t>
          </a:r>
          <a:endParaRPr lang="ru-RU" sz="1500" kern="1200" dirty="0"/>
        </a:p>
      </dsp:txBody>
      <dsp:txXfrm>
        <a:off x="3810220" y="3843562"/>
        <a:ext cx="1949798" cy="468569"/>
      </dsp:txXfrm>
    </dsp:sp>
    <dsp:sp modelId="{C31FBA53-529F-4E84-9719-75BD73532888}">
      <dsp:nvSpPr>
        <dsp:cNvPr id="0" name=""/>
        <dsp:cNvSpPr/>
      </dsp:nvSpPr>
      <dsp:spPr>
        <a:xfrm>
          <a:off x="6159580" y="2428011"/>
          <a:ext cx="2566319" cy="182105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648E54-A69B-40BA-A38E-07968AE30442}">
      <dsp:nvSpPr>
        <dsp:cNvPr id="0" name=""/>
        <dsp:cNvSpPr/>
      </dsp:nvSpPr>
      <dsp:spPr>
        <a:xfrm>
          <a:off x="6768735" y="3871420"/>
          <a:ext cx="1949798" cy="468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500" kern="1200" dirty="0" smtClean="0"/>
            <a:t>Кластеры</a:t>
          </a:r>
          <a:endParaRPr lang="ru-RU" sz="1500" kern="1200" dirty="0"/>
        </a:p>
      </dsp:txBody>
      <dsp:txXfrm>
        <a:off x="6768735" y="3871420"/>
        <a:ext cx="1949798" cy="468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557700-74A2-4A44-BE42-08B76E68D084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0D499E-B9FF-4AF8-A069-016F9B96C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21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EB40A8-EFBC-4BD1-A276-DFE137A87F16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6964AC-31BF-4E55-A970-76C5F35FE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758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067932-51BC-4B3A-9126-4B80ACDF04AC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latin typeface="Arial" pitchFamily="34" charset="0"/>
              </a:rPr>
              <a:t>Диаграмма – как инструмент ранжирования причин состояния (пример формализации качественных параметров) – применимо для  микросоциологического исследования исследования </a:t>
            </a:r>
          </a:p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6CA298-20EB-4C16-88BE-7EB04C01D6C2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latin typeface="Arial" pitchFamily="34" charset="0"/>
              </a:rPr>
              <a:t>Сначала – экспертно «набирается» параметры качества – потом можно сравнивать причину отличий качества между 2-мя объектами (гуппами студентов)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F7121-97B3-4C30-9233-DA027A1E8E76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latin typeface="Arial" pitchFamily="34" charset="0"/>
              </a:rPr>
              <a:t> кластеризация по 2-м параметрам – относительно легка, но когда их много (параметры семей..) то в интерпретации возможны неожиданности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2AC95-71CF-44F4-A429-1AA34D30BDC6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4ECFC-6128-4824-839A-324B079572A2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19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D89B72-D86F-4AB2-9E2F-83950F1B72FB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CBB02-C443-4504-9183-2D288E8984DE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25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Выбираем предмет и показатели (в т.ч. , контекстные)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00B9AD-41A6-4B14-81A9-DE87CD8659BD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26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endParaRPr lang="ru-RU" altLang="ru-RU" smtClean="0"/>
          </a:p>
        </p:txBody>
      </p:sp>
      <p:sp>
        <p:nvSpPr>
          <p:cNvPr id="105476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7CE09B-C1BE-4CA0-80E2-B848DE0C8695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27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D87C2-9DC2-4BD3-B684-956AEB4F4773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29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00EC43-1A8C-4766-B972-1D8260ABF6D8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latin typeface="Arial" pitchFamily="34" charset="0"/>
              </a:rPr>
              <a:t> Мифологически – навигационные умения – показатель «</a:t>
            </a:r>
            <a:r>
              <a:rPr lang="ru-RU" altLang="ru-RU" dirty="0" err="1" smtClean="0">
                <a:latin typeface="Arial" pitchFamily="34" charset="0"/>
              </a:rPr>
              <a:t>харизмы</a:t>
            </a:r>
            <a:r>
              <a:rPr lang="ru-RU" altLang="ru-RU" dirty="0" smtClean="0">
                <a:latin typeface="Arial" pitchFamily="34" charset="0"/>
              </a:rPr>
              <a:t>» и судьбы (счастливой …или?) Одиссей (</a:t>
            </a:r>
            <a:r>
              <a:rPr lang="ru-RU" altLang="ru-RU" dirty="0" err="1" smtClean="0">
                <a:latin typeface="Arial" pitchFamily="34" charset="0"/>
              </a:rPr>
              <a:t>Гоимера</a:t>
            </a:r>
            <a:r>
              <a:rPr lang="ru-RU" altLang="ru-RU" dirty="0" smtClean="0">
                <a:latin typeface="Arial" pitchFamily="34" charset="0"/>
              </a:rPr>
              <a:t>);  </a:t>
            </a:r>
            <a:r>
              <a:rPr lang="ru-RU" altLang="ru-RU" dirty="0" err="1" smtClean="0">
                <a:latin typeface="Arial" pitchFamily="34" charset="0"/>
              </a:rPr>
              <a:t>Хоббит</a:t>
            </a:r>
            <a:r>
              <a:rPr lang="ru-RU" altLang="ru-RU" dirty="0" smtClean="0">
                <a:latin typeface="Arial" pitchFamily="34" charset="0"/>
              </a:rPr>
              <a:t> </a:t>
            </a:r>
            <a:r>
              <a:rPr lang="ru-RU" altLang="ru-RU" dirty="0" err="1" smtClean="0">
                <a:latin typeface="Arial" pitchFamily="34" charset="0"/>
              </a:rPr>
              <a:t>Бильбо</a:t>
            </a:r>
            <a:r>
              <a:rPr lang="ru-RU" altLang="ru-RU" dirty="0" smtClean="0">
                <a:latin typeface="Arial" pitchFamily="34" charset="0"/>
              </a:rPr>
              <a:t> (</a:t>
            </a:r>
            <a:r>
              <a:rPr lang="ru-RU" altLang="ru-RU" dirty="0" err="1" smtClean="0">
                <a:latin typeface="Arial" pitchFamily="34" charset="0"/>
              </a:rPr>
              <a:t>Толкиена</a:t>
            </a:r>
            <a:r>
              <a:rPr lang="ru-RU" altLang="ru-RU" dirty="0" smtClean="0">
                <a:latin typeface="Arial" pitchFamily="34" charset="0"/>
              </a:rPr>
              <a:t>); Вампир (Пелевина) . Любой мониторинг – навигационная система и управление ею – редкое умение. 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264235-1425-46F0-A81C-122B24AA9E42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аналитическая рутина очень </a:t>
            </a:r>
            <a:r>
              <a:rPr lang="ru-RU" dirty="0" err="1" smtClean="0"/>
              <a:t>затратна</a:t>
            </a:r>
            <a:r>
              <a:rPr lang="ru-RU" dirty="0" smtClean="0"/>
              <a:t> по ресурсам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964AC-31BF-4E55-A970-76C5F35FE4CE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населением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964AC-31BF-4E55-A970-76C5F35FE4CE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Двойная динамика . Фактура пространства – </a:t>
            </a:r>
            <a:r>
              <a:rPr lang="ru-RU" dirty="0" err="1" smtClean="0"/>
              <a:t>педколлектив</a:t>
            </a:r>
            <a:r>
              <a:rPr lang="ru-RU" dirty="0" smtClean="0"/>
              <a:t> или персонал?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009F9E-BA94-4503-9044-DECAD471181B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Так, выбор пары «Объект – система образования страны ; пространство – мировые рейтинги </a:t>
            </a:r>
          </a:p>
          <a:p>
            <a:r>
              <a:rPr lang="ru-RU" dirty="0" smtClean="0"/>
              <a:t>Чем</a:t>
            </a:r>
            <a:r>
              <a:rPr lang="ru-RU" baseline="0" dirty="0" smtClean="0"/>
              <a:t> интересно это пространство? (Болонский процесс – период навигации прошел – сейчас это нормативное поле высшего  образования. Мы освоили рейтинги и даже выстроили  оппозиционную линию к ним -…Работа с </a:t>
            </a:r>
            <a:r>
              <a:rPr lang="ru-RU" baseline="0" dirty="0" err="1" smtClean="0"/>
              <a:t>населеием</a:t>
            </a:r>
            <a:r>
              <a:rPr lang="ru-RU" baseline="0" dirty="0" smtClean="0"/>
              <a:t>.</a:t>
            </a:r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0367A8-794F-40EB-9EEC-C744EAF1A52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27504-A5D0-4EB6-8D4C-44E54BC052CA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процессов и систем любого уровня – требование новой парадигмы управления , которое описывает прежде всего отношения с информацией… но это ещё не аналитика 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964AC-31BF-4E55-A970-76C5F35FE4C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аналитик не только продуктивен, но и ответственен…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964AC-31BF-4E55-A970-76C5F35FE4C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Легко, если знать, какой анализ нужен…  Мы претендуем на системный анализ,  рекомендательный программно-целевой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5E959-93DC-4769-AB73-80099A4AA06F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56209-A64F-4D60-BD80-9762EB59E3CD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950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968" t="14107" r="2628" b="6651"/>
          <a:stretch>
            <a:fillRect/>
          </a:stretch>
        </p:blipFill>
        <p:spPr bwMode="auto">
          <a:xfrm>
            <a:off x="0" y="1362075"/>
            <a:ext cx="91440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4478000" y="254000"/>
            <a:ext cx="3933825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11410950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284163" y="1644650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0 w 7283"/>
                <a:gd name="T1" fmla="*/ 0 h 4012"/>
                <a:gd name="T2" fmla="*/ 0 w 7283"/>
                <a:gd name="T3" fmla="*/ 0 h 4012"/>
                <a:gd name="T4" fmla="*/ 0 w 7283"/>
                <a:gd name="T5" fmla="*/ 0 h 4012"/>
                <a:gd name="T6" fmla="*/ 0 w 7283"/>
                <a:gd name="T7" fmla="*/ 0 h 4012"/>
                <a:gd name="T8" fmla="*/ 0 w 7283"/>
                <a:gd name="T9" fmla="*/ 0 h 4012"/>
                <a:gd name="T10" fmla="*/ 0 w 7283"/>
                <a:gd name="T11" fmla="*/ 0 h 4012"/>
                <a:gd name="T12" fmla="*/ 0 w 7283"/>
                <a:gd name="T13" fmla="*/ 0 h 4012"/>
                <a:gd name="T14" fmla="*/ 0 w 7283"/>
                <a:gd name="T15" fmla="*/ 0 h 4012"/>
                <a:gd name="T16" fmla="*/ 0 w 7283"/>
                <a:gd name="T17" fmla="*/ 0 h 4012"/>
                <a:gd name="T18" fmla="*/ 0 w 7283"/>
                <a:gd name="T19" fmla="*/ 0 h 4012"/>
                <a:gd name="T20" fmla="*/ 0 w 7283"/>
                <a:gd name="T21" fmla="*/ 0 h 4012"/>
                <a:gd name="T22" fmla="*/ 0 w 7283"/>
                <a:gd name="T23" fmla="*/ 0 h 4012"/>
                <a:gd name="T24" fmla="*/ 0 w 7283"/>
                <a:gd name="T25" fmla="*/ 0 h 4012"/>
                <a:gd name="T26" fmla="*/ 0 w 7283"/>
                <a:gd name="T27" fmla="*/ 0 h 4012"/>
                <a:gd name="T28" fmla="*/ 0 w 7283"/>
                <a:gd name="T29" fmla="*/ 0 h 4012"/>
                <a:gd name="T30" fmla="*/ 0 w 7283"/>
                <a:gd name="T31" fmla="*/ 0 h 4012"/>
                <a:gd name="T32" fmla="*/ 0 w 7283"/>
                <a:gd name="T33" fmla="*/ 0 h 4012"/>
                <a:gd name="T34" fmla="*/ 0 w 7283"/>
                <a:gd name="T35" fmla="*/ 0 h 4012"/>
                <a:gd name="T36" fmla="*/ 0 w 7283"/>
                <a:gd name="T37" fmla="*/ 0 h 4012"/>
                <a:gd name="T38" fmla="*/ 0 w 7283"/>
                <a:gd name="T39" fmla="*/ 0 h 4012"/>
                <a:gd name="T40" fmla="*/ 0 w 7283"/>
                <a:gd name="T41" fmla="*/ 0 h 4012"/>
                <a:gd name="T42" fmla="*/ 0 w 7283"/>
                <a:gd name="T43" fmla="*/ 0 h 4012"/>
                <a:gd name="T44" fmla="*/ 0 w 7283"/>
                <a:gd name="T45" fmla="*/ 0 h 4012"/>
                <a:gd name="T46" fmla="*/ 0 w 7283"/>
                <a:gd name="T47" fmla="*/ 0 h 4012"/>
                <a:gd name="T48" fmla="*/ 0 w 7283"/>
                <a:gd name="T49" fmla="*/ 0 h 4012"/>
                <a:gd name="T50" fmla="*/ 0 w 7283"/>
                <a:gd name="T51" fmla="*/ 0 h 4012"/>
                <a:gd name="T52" fmla="*/ 0 w 7283"/>
                <a:gd name="T53" fmla="*/ 0 h 4012"/>
                <a:gd name="T54" fmla="*/ 0 w 7283"/>
                <a:gd name="T55" fmla="*/ 0 h 4012"/>
                <a:gd name="T56" fmla="*/ 0 w 7283"/>
                <a:gd name="T57" fmla="*/ 0 h 4012"/>
                <a:gd name="T58" fmla="*/ 0 w 7283"/>
                <a:gd name="T59" fmla="*/ 0 h 4012"/>
                <a:gd name="T60" fmla="*/ 0 w 7283"/>
                <a:gd name="T61" fmla="*/ 0 h 4012"/>
                <a:gd name="T62" fmla="*/ 0 w 7283"/>
                <a:gd name="T63" fmla="*/ 0 h 4012"/>
                <a:gd name="T64" fmla="*/ 0 w 7283"/>
                <a:gd name="T65" fmla="*/ 0 h 4012"/>
                <a:gd name="T66" fmla="*/ 0 w 7283"/>
                <a:gd name="T67" fmla="*/ 0 h 4012"/>
                <a:gd name="T68" fmla="*/ 0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0 h 4012"/>
                <a:gd name="T116" fmla="*/ 0 w 7283"/>
                <a:gd name="T117" fmla="*/ 0 h 4012"/>
                <a:gd name="T118" fmla="*/ 0 w 7283"/>
                <a:gd name="T119" fmla="*/ 0 h 4012"/>
                <a:gd name="T120" fmla="*/ 0 w 7283"/>
                <a:gd name="T121" fmla="*/ 0 h 4012"/>
                <a:gd name="T122" fmla="*/ 0 w 7283"/>
                <a:gd name="T123" fmla="*/ 0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0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0 h 6066"/>
                <a:gd name="T8" fmla="*/ 0 w 7279"/>
                <a:gd name="T9" fmla="*/ 0 h 6066"/>
                <a:gd name="T10" fmla="*/ 0 w 7279"/>
                <a:gd name="T11" fmla="*/ 0 h 6066"/>
                <a:gd name="T12" fmla="*/ 0 w 7279"/>
                <a:gd name="T13" fmla="*/ 0 h 6066"/>
                <a:gd name="T14" fmla="*/ 0 w 7279"/>
                <a:gd name="T15" fmla="*/ 0 h 6066"/>
                <a:gd name="T16" fmla="*/ 0 w 7279"/>
                <a:gd name="T17" fmla="*/ 0 h 6066"/>
                <a:gd name="T18" fmla="*/ 0 w 7279"/>
                <a:gd name="T19" fmla="*/ 0 h 6066"/>
                <a:gd name="T20" fmla="*/ 0 w 7279"/>
                <a:gd name="T21" fmla="*/ 0 h 6066"/>
                <a:gd name="T22" fmla="*/ 0 w 7279"/>
                <a:gd name="T23" fmla="*/ 0 h 6066"/>
                <a:gd name="T24" fmla="*/ 0 w 7279"/>
                <a:gd name="T25" fmla="*/ 0 h 6066"/>
                <a:gd name="T26" fmla="*/ 0 w 7279"/>
                <a:gd name="T27" fmla="*/ 0 h 6066"/>
                <a:gd name="T28" fmla="*/ 0 w 7279"/>
                <a:gd name="T29" fmla="*/ 0 h 6066"/>
                <a:gd name="T30" fmla="*/ 0 w 7279"/>
                <a:gd name="T31" fmla="*/ 0 h 6066"/>
                <a:gd name="T32" fmla="*/ 0 w 7279"/>
                <a:gd name="T33" fmla="*/ 0 h 6066"/>
                <a:gd name="T34" fmla="*/ 0 w 7279"/>
                <a:gd name="T35" fmla="*/ 0 h 6066"/>
                <a:gd name="T36" fmla="*/ 0 w 7279"/>
                <a:gd name="T37" fmla="*/ 0 h 6066"/>
                <a:gd name="T38" fmla="*/ 0 w 7279"/>
                <a:gd name="T39" fmla="*/ 0 h 6066"/>
                <a:gd name="T40" fmla="*/ 0 w 7279"/>
                <a:gd name="T41" fmla="*/ 0 h 6066"/>
                <a:gd name="T42" fmla="*/ 0 w 7279"/>
                <a:gd name="T43" fmla="*/ 0 h 6066"/>
                <a:gd name="T44" fmla="*/ 0 w 7279"/>
                <a:gd name="T45" fmla="*/ 0 h 6066"/>
                <a:gd name="T46" fmla="*/ 0 w 7279"/>
                <a:gd name="T47" fmla="*/ 0 h 6066"/>
                <a:gd name="T48" fmla="*/ 0 w 7279"/>
                <a:gd name="T49" fmla="*/ 0 h 6066"/>
                <a:gd name="T50" fmla="*/ 0 w 7279"/>
                <a:gd name="T51" fmla="*/ 0 h 6066"/>
                <a:gd name="T52" fmla="*/ 0 w 7279"/>
                <a:gd name="T53" fmla="*/ 0 h 6066"/>
                <a:gd name="T54" fmla="*/ 0 w 7279"/>
                <a:gd name="T55" fmla="*/ 0 h 6066"/>
                <a:gd name="T56" fmla="*/ 0 w 7279"/>
                <a:gd name="T57" fmla="*/ 0 h 6066"/>
                <a:gd name="T58" fmla="*/ 0 w 7279"/>
                <a:gd name="T59" fmla="*/ 0 h 6066"/>
                <a:gd name="T60" fmla="*/ 0 w 7279"/>
                <a:gd name="T61" fmla="*/ 0 h 6066"/>
                <a:gd name="T62" fmla="*/ 0 w 7279"/>
                <a:gd name="T63" fmla="*/ 0 h 6066"/>
                <a:gd name="T64" fmla="*/ 0 w 7279"/>
                <a:gd name="T65" fmla="*/ 0 h 6066"/>
                <a:gd name="T66" fmla="*/ 0 w 7279"/>
                <a:gd name="T67" fmla="*/ 0 h 6066"/>
                <a:gd name="T68" fmla="*/ 0 w 7279"/>
                <a:gd name="T69" fmla="*/ 0 h 6066"/>
                <a:gd name="T70" fmla="*/ 0 w 7279"/>
                <a:gd name="T71" fmla="*/ 0 h 6066"/>
                <a:gd name="T72" fmla="*/ 0 w 7279"/>
                <a:gd name="T73" fmla="*/ 0 h 6066"/>
                <a:gd name="T74" fmla="*/ 0 w 7279"/>
                <a:gd name="T75" fmla="*/ 0 h 6066"/>
                <a:gd name="T76" fmla="*/ 0 w 7279"/>
                <a:gd name="T77" fmla="*/ 0 h 6066"/>
                <a:gd name="T78" fmla="*/ 0 w 7279"/>
                <a:gd name="T79" fmla="*/ 0 h 6066"/>
                <a:gd name="T80" fmla="*/ 0 w 7279"/>
                <a:gd name="T81" fmla="*/ 0 h 6066"/>
                <a:gd name="T82" fmla="*/ 0 w 7279"/>
                <a:gd name="T83" fmla="*/ 0 h 6066"/>
                <a:gd name="T84" fmla="*/ 0 w 7279"/>
                <a:gd name="T85" fmla="*/ 0 h 6066"/>
                <a:gd name="T86" fmla="*/ 0 w 7279"/>
                <a:gd name="T87" fmla="*/ 0 h 6066"/>
                <a:gd name="T88" fmla="*/ 0 w 7279"/>
                <a:gd name="T89" fmla="*/ 0 h 6066"/>
                <a:gd name="T90" fmla="*/ 0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 userDrawn="1"/>
        </p:nvPicPr>
        <p:blipFill>
          <a:blip r:embed="rId4" cstate="print"/>
          <a:srcRect l="5203" t="2670" r="2576" b="2734"/>
          <a:stretch>
            <a:fillRect/>
          </a:stretch>
        </p:blipFill>
        <p:spPr bwMode="auto">
          <a:xfrm>
            <a:off x="7312025" y="85725"/>
            <a:ext cx="1654175" cy="267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" name="Рисунок 124" descr="11__.png"/>
          <p:cNvPicPr>
            <a:picLocks noChangeAspect="1"/>
          </p:cNvPicPr>
          <p:nvPr userDrawn="1"/>
        </p:nvPicPr>
        <p:blipFill>
          <a:blip r:embed="rId5" cstate="print"/>
          <a:srcRect t="8258" r="15007" b="12390"/>
          <a:stretch>
            <a:fillRect/>
          </a:stretch>
        </p:blipFill>
        <p:spPr bwMode="auto">
          <a:xfrm>
            <a:off x="4481513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" name="Рисунок 65" descr="2.tif"/>
          <p:cNvPicPr>
            <a:picLocks noChangeAspect="1"/>
          </p:cNvPicPr>
          <p:nvPr userDrawn="1"/>
        </p:nvPicPr>
        <p:blipFill>
          <a:blip r:embed="rId6" cstate="print"/>
          <a:srcRect t="352" r="139"/>
          <a:stretch>
            <a:fillRect/>
          </a:stretch>
        </p:blipFill>
        <p:spPr bwMode="auto">
          <a:xfrm>
            <a:off x="2241550" y="2366963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" name="Прямоугольник 57"/>
          <p:cNvSpPr/>
          <p:nvPr userDrawn="1"/>
        </p:nvSpPr>
        <p:spPr>
          <a:xfrm>
            <a:off x="2039938" y="4027488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9914-DF94-4611-8CA4-C458E35E9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EF06-CD23-4D65-9A13-A5D396210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A157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490DB2-C50D-4295-9C97-87B6AE6B675A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A157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6646E9D-83EA-4BC6-9139-3EBE9AC1E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2" cstate="print"/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0" y="115888"/>
            <a:ext cx="1862138" cy="1354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724B4F-3E0B-4C46-BF12-3D71D5B43190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6DC07A06-4A17-4A25-A775-CD87BF374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2C79-3B66-4706-936D-3727F29F6CD3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6806-8687-4109-9A3A-18E783F6E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A99B-647F-4FD5-B08C-1655D56DDB97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FD01D9-A305-4BFC-9B03-91CA62201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088A08-6BF1-4AAC-8B4B-3B141CBE18A3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5DE64B-672C-492D-BDF1-E08E8E2FF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8C8FA8-E7BE-415A-938B-842AB7FBD17C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E2988A-D88B-4A12-80F2-08EEB037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30DA-037B-47EA-9113-F0AB3DE2B8CE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02FA-D1DE-4134-88CC-66AEABD73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DE315-8FFE-4793-A55A-4A8D39007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A3C1-5B73-40A4-A322-4D2249ED1D4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324D7F-C80B-44AC-9FA0-04603BB8C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7210B-C515-4501-94DA-85110DC2E652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7CA8-57E2-4D8A-8EA5-EAD8392EB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2488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23E0D7-1D6D-4043-85EA-6B68107682E6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4FA70A9-90D0-45EE-8300-602D69240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7D60-64EB-4B1C-906A-F1288B265CBD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AB1D-1D40-4EF2-A78D-43AD40A0C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D961-1CFF-451D-A8DD-F34A7345F0E1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BC9E-4A20-4FCD-9E26-7E68F992A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8A97BE-D67A-4777-9960-CDE5054EE8B8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7F8DD0-EFC8-4CCE-AB20-972135B30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/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0" y="115888"/>
            <a:ext cx="1862138" cy="1354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42EEFC-4CF9-4D51-86D1-F274265F19E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6A9F4F92-2AE7-4127-A575-970D99B7E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9A56-5E2B-4E5C-8DDE-B9173B4ADBF6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FAE7-5DDE-49CF-9BFF-4D349FC80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611B-3DFC-4E68-A800-6CEA7303A7D1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F848A9-F2E0-46F5-999F-919766C15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24BAC4-9CC5-4994-9A4F-C1A65BE8189B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A27AFA-0E49-451D-B0A5-949AA05BC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CA18C-E893-4F3C-9584-22164D08E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44FDA9-D320-4CA6-83AB-B872F0AD6801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00AFA9-7188-4DAB-BB07-1B682484C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ADBF-34EB-41B2-B623-033DC160417B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E7B6-88DD-497C-8C4E-BDFD07BE7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6AEE-9A3A-4B0C-936C-BE52B1D17BB3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F04594-2E3F-475E-AF9E-1258B8F2C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43DD3-D890-4960-A953-487CDEEF63D9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C1B7-4E26-4939-A516-BFCDEBD8A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2488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041B85-996F-463D-AF98-D985A838261D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C69E92B-48F4-4855-A470-A4AB2E896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73EC-A4E8-4BFA-BBCF-540DBF3E108C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EDE8-73D4-476E-8D1E-7FCBFDDA8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2AC1A-B03C-4068-864E-A8D0A0A7CAE6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93074-E95F-4E06-8FDF-7580C69BB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9A95A7-DFD6-44D5-9F72-09640FF78530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C36E618-12FA-430A-BA63-6F24AE17E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/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0" y="115888"/>
            <a:ext cx="1862138" cy="1354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CCCFFB-8EE0-4A89-B5FF-EE0BC31F069E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3F2F85FC-C89A-483A-A62A-FC88588B3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D9E1-4AE2-4A93-9021-7B8518C070F7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BB0C-1885-4CC3-A58B-C679CCEBE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C0332-2A64-4B11-A89C-FC92B3789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8060-2121-4655-B9E3-1FC3564E15DB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D5CC3E-A8D2-4FC8-B7CB-8496D4A76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AB7677-BF7C-48FD-B576-407F02DE7548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6DD9CF-157E-40A2-8A24-E654D30D3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E515E8-0AB8-4895-A7AE-7FDCFD56DC15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EED6D6-C69F-4F29-953A-12C8135F6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0A3A-65E8-44AA-AEED-9BB3783E5A6C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C76B-1E8E-480B-B525-1DB5FAA56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349F-6CB7-468F-BDC8-14657E30D25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D8DEA2-954D-448E-B29C-9B3953DE0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2A2A-7453-45EF-AF6E-14D5690B6F8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7164-99D3-4E3D-8F98-681DFE87A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2488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DC8D40-F29A-4BB5-A71C-C5B84952439B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A572D27-3F62-4C4C-81F8-C9309EBFF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158C-264E-4356-8548-50A01B227D60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6881-D496-4BA0-ACBA-D842A16D8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3021-F2F2-44E8-8E66-365A8F3A803A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855F-206F-4A06-90E7-D1B61DFF1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C988F0E-63CC-4EA0-A3BA-D1F66C4112B9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D300C4-197F-4708-9BBE-844FF0216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C20B-26B7-4047-872E-01B69BC2E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73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6053138"/>
            <a:ext cx="2249488" cy="71437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 cstate="print"/>
          <a:srcRect l="4906" r="57703" b="8467"/>
          <a:stretch>
            <a:fillRect/>
          </a:stretch>
        </p:blipFill>
        <p:spPr bwMode="auto">
          <a:xfrm>
            <a:off x="34925" y="0"/>
            <a:ext cx="13684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585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000" y="115888"/>
            <a:ext cx="1862138" cy="13541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 smtClean="0">
                <a:solidFill>
                  <a:srgbClr val="FFFFFF"/>
                </a:solidFill>
                <a:latin typeface="Calibri" pitchFamily="34" charset="0"/>
              </a:rPr>
              <a:t>ИНСТИТУТ</a:t>
            </a: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 smtClean="0">
                <a:solidFill>
                  <a:srgbClr val="FFFFFF"/>
                </a:solidFill>
                <a:latin typeface="Calibri" pitchFamily="34" charset="0"/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18D0A3-4055-486E-8D95-A18EED56F4E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766D25E4-A28F-4DC8-9F34-5CD266FB3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A696-BA84-4F86-A543-C1964B6663C2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A319-5B53-401B-852A-AA8E43A40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B4DB-D6CF-4DEE-959F-F951D3447D23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3263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86EA94-0AD5-4618-8B68-23C36B113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E57422-6C22-4EB8-A402-F60F29D471C3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5B8B057-D0FF-4835-8006-CEB7E6B06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75C335-3DE6-44AC-B828-BBF24EF0722C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06763C-8A89-45D9-9874-343C8225D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FA57-FE51-4B79-8243-33599E740F7C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384A-FC29-49DC-A1AD-BED60CFA6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F7D0-E72C-41E4-B892-2455169A118C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D58AAB-DE03-487E-81A3-4C965A4AC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8230-A371-4626-9859-B642725981A3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B884-0DBE-4D4C-BC53-A70881EE1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2488"/>
            <a:ext cx="1463675" cy="7143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91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D6A139-CF6C-404A-BA0A-B25842A46F69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5163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F0D8A68-5A9E-4556-B0AA-750FDB1FC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6713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FF89-ABF5-41C8-87BC-4D3E6E995A9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20E4-2C97-4B30-94FB-CB8EC08D1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0116-0959-48DE-A0B9-1161DE0ED708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CE8E1-8490-40DB-A151-21648A4F2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88B34B2-3A37-4DDA-9681-22CF851DBD32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B73997-85A9-4EB8-BDBB-6C4C96FF5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3790950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8075"/>
            <a:ext cx="4572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968" t="14107" r="2628" b="6651"/>
          <a:stretch>
            <a:fillRect/>
          </a:stretch>
        </p:blipFill>
        <p:spPr bwMode="auto">
          <a:xfrm>
            <a:off x="0" y="1362075"/>
            <a:ext cx="91440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4478000" y="254000"/>
            <a:ext cx="3933825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11410950" y="1933576"/>
            <a:ext cx="168275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284163" y="1644650"/>
            <a:ext cx="1443037" cy="1855788"/>
            <a:chOff x="1816" y="774"/>
            <a:chExt cx="777" cy="999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5 w 1308"/>
                <a:gd name="T3" fmla="*/ 0 h 1739"/>
                <a:gd name="T4" fmla="*/ 5 w 1308"/>
                <a:gd name="T5" fmla="*/ 0 h 1739"/>
                <a:gd name="T6" fmla="*/ 5 w 1308"/>
                <a:gd name="T7" fmla="*/ 0 h 1739"/>
                <a:gd name="T8" fmla="*/ 5 w 1308"/>
                <a:gd name="T9" fmla="*/ 0 h 1739"/>
                <a:gd name="T10" fmla="*/ 5 w 1308"/>
                <a:gd name="T11" fmla="*/ 1 h 1739"/>
                <a:gd name="T12" fmla="*/ 4 w 1308"/>
                <a:gd name="T13" fmla="*/ 0 h 1739"/>
                <a:gd name="T14" fmla="*/ 4 w 1308"/>
                <a:gd name="T15" fmla="*/ 0 h 1739"/>
                <a:gd name="T16" fmla="*/ 4 w 1308"/>
                <a:gd name="T17" fmla="*/ 0 h 1739"/>
                <a:gd name="T18" fmla="*/ 3 w 1308"/>
                <a:gd name="T19" fmla="*/ 0 h 1739"/>
                <a:gd name="T20" fmla="*/ 3 w 1308"/>
                <a:gd name="T21" fmla="*/ 0 h 1739"/>
                <a:gd name="T22" fmla="*/ 3 w 1308"/>
                <a:gd name="T23" fmla="*/ 0 h 1739"/>
                <a:gd name="T24" fmla="*/ 3 w 1308"/>
                <a:gd name="T25" fmla="*/ 0 h 1739"/>
                <a:gd name="T26" fmla="*/ 3 w 1308"/>
                <a:gd name="T27" fmla="*/ 0 h 1739"/>
                <a:gd name="T28" fmla="*/ 3 w 1308"/>
                <a:gd name="T29" fmla="*/ 0 h 1739"/>
                <a:gd name="T30" fmla="*/ 3 w 1308"/>
                <a:gd name="T31" fmla="*/ 0 h 1739"/>
                <a:gd name="T32" fmla="*/ 3 w 1308"/>
                <a:gd name="T33" fmla="*/ 0 h 1739"/>
                <a:gd name="T34" fmla="*/ 3 w 1308"/>
                <a:gd name="T35" fmla="*/ 0 h 1739"/>
                <a:gd name="T36" fmla="*/ 3 w 1308"/>
                <a:gd name="T37" fmla="*/ 0 h 1739"/>
                <a:gd name="T38" fmla="*/ 3 w 1308"/>
                <a:gd name="T39" fmla="*/ 6 h 1739"/>
                <a:gd name="T40" fmla="*/ 3 w 1308"/>
                <a:gd name="T41" fmla="*/ 6 h 1739"/>
                <a:gd name="T42" fmla="*/ 2 w 1308"/>
                <a:gd name="T43" fmla="*/ 6 h 1739"/>
                <a:gd name="T44" fmla="*/ 2 w 1308"/>
                <a:gd name="T45" fmla="*/ 6 h 1739"/>
                <a:gd name="T46" fmla="*/ 2 w 1308"/>
                <a:gd name="T47" fmla="*/ 6 h 1739"/>
                <a:gd name="T48" fmla="*/ 2 w 1308"/>
                <a:gd name="T49" fmla="*/ 6 h 1739"/>
                <a:gd name="T50" fmla="*/ 2 w 1308"/>
                <a:gd name="T51" fmla="*/ 6 h 1739"/>
                <a:gd name="T52" fmla="*/ 2 w 1308"/>
                <a:gd name="T53" fmla="*/ 6 h 1739"/>
                <a:gd name="T54" fmla="*/ 2 w 1308"/>
                <a:gd name="T55" fmla="*/ 6 h 1739"/>
                <a:gd name="T56" fmla="*/ 2 w 1308"/>
                <a:gd name="T57" fmla="*/ 0 h 1739"/>
                <a:gd name="T58" fmla="*/ 2 w 1308"/>
                <a:gd name="T59" fmla="*/ 0 h 1739"/>
                <a:gd name="T60" fmla="*/ 1 w 1308"/>
                <a:gd name="T61" fmla="*/ 0 h 1739"/>
                <a:gd name="T62" fmla="*/ 1 w 1308"/>
                <a:gd name="T63" fmla="*/ 0 h 1739"/>
                <a:gd name="T64" fmla="*/ 1 w 1308"/>
                <a:gd name="T65" fmla="*/ 0 h 1739"/>
                <a:gd name="T66" fmla="*/ 1 w 1308"/>
                <a:gd name="T67" fmla="*/ 0 h 1739"/>
                <a:gd name="T68" fmla="*/ 0 w 1308"/>
                <a:gd name="T69" fmla="*/ 0 h 1739"/>
                <a:gd name="T70" fmla="*/ 0 w 1308"/>
                <a:gd name="T71" fmla="*/ 1 h 1739"/>
                <a:gd name="T72" fmla="*/ 0 w 1308"/>
                <a:gd name="T73" fmla="*/ 1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3 w 1620"/>
                <a:gd name="T1" fmla="*/ 5 h 1739"/>
                <a:gd name="T2" fmla="*/ 2 w 1620"/>
                <a:gd name="T3" fmla="*/ 6 h 1739"/>
                <a:gd name="T4" fmla="*/ 2 w 1620"/>
                <a:gd name="T5" fmla="*/ 6 h 1739"/>
                <a:gd name="T6" fmla="*/ 2 w 1620"/>
                <a:gd name="T7" fmla="*/ 6 h 1739"/>
                <a:gd name="T8" fmla="*/ 2 w 1620"/>
                <a:gd name="T9" fmla="*/ 6 h 1739"/>
                <a:gd name="T10" fmla="*/ 2 w 1620"/>
                <a:gd name="T11" fmla="*/ 6 h 1739"/>
                <a:gd name="T12" fmla="*/ 2 w 1620"/>
                <a:gd name="T13" fmla="*/ 6 h 1739"/>
                <a:gd name="T14" fmla="*/ 2 w 1620"/>
                <a:gd name="T15" fmla="*/ 6 h 1739"/>
                <a:gd name="T16" fmla="*/ 2 w 1620"/>
                <a:gd name="T17" fmla="*/ 5 h 1739"/>
                <a:gd name="T18" fmla="*/ 3 w 1620"/>
                <a:gd name="T19" fmla="*/ 4 h 1739"/>
                <a:gd name="T20" fmla="*/ 2 w 1620"/>
                <a:gd name="T21" fmla="*/ 2 h 1739"/>
                <a:gd name="T22" fmla="*/ 1 w 1620"/>
                <a:gd name="T23" fmla="*/ 1 h 1739"/>
                <a:gd name="T24" fmla="*/ 0 w 1620"/>
                <a:gd name="T25" fmla="*/ 1 h 1739"/>
                <a:gd name="T26" fmla="*/ 0 w 1620"/>
                <a:gd name="T27" fmla="*/ 1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1 w 1620"/>
                <a:gd name="T35" fmla="*/ 0 h 1739"/>
                <a:gd name="T36" fmla="*/ 1 w 1620"/>
                <a:gd name="T37" fmla="*/ 0 h 1739"/>
                <a:gd name="T38" fmla="*/ 1 w 1620"/>
                <a:gd name="T39" fmla="*/ 0 h 1739"/>
                <a:gd name="T40" fmla="*/ 2 w 1620"/>
                <a:gd name="T41" fmla="*/ 1 h 1739"/>
                <a:gd name="T42" fmla="*/ 2 w 1620"/>
                <a:gd name="T43" fmla="*/ 1 h 1739"/>
                <a:gd name="T44" fmla="*/ 2 w 1620"/>
                <a:gd name="T45" fmla="*/ 2 h 1739"/>
                <a:gd name="T46" fmla="*/ 2 w 1620"/>
                <a:gd name="T47" fmla="*/ 2 h 1739"/>
                <a:gd name="T48" fmla="*/ 3 w 1620"/>
                <a:gd name="T49" fmla="*/ 3 h 1739"/>
                <a:gd name="T50" fmla="*/ 3 w 1620"/>
                <a:gd name="T51" fmla="*/ 3 h 1739"/>
                <a:gd name="T52" fmla="*/ 3 w 1620"/>
                <a:gd name="T53" fmla="*/ 3 h 1739"/>
                <a:gd name="T54" fmla="*/ 4 w 1620"/>
                <a:gd name="T55" fmla="*/ 3 h 1739"/>
                <a:gd name="T56" fmla="*/ 5 w 1620"/>
                <a:gd name="T57" fmla="*/ 1 h 1739"/>
                <a:gd name="T58" fmla="*/ 5 w 1620"/>
                <a:gd name="T59" fmla="*/ 1 h 1739"/>
                <a:gd name="T60" fmla="*/ 5 w 1620"/>
                <a:gd name="T61" fmla="*/ 0 h 1739"/>
                <a:gd name="T62" fmla="*/ 5 w 1620"/>
                <a:gd name="T63" fmla="*/ 0 h 1739"/>
                <a:gd name="T64" fmla="*/ 5 w 1620"/>
                <a:gd name="T65" fmla="*/ 0 h 1739"/>
                <a:gd name="T66" fmla="*/ 5 w 1620"/>
                <a:gd name="T67" fmla="*/ 0 h 1739"/>
                <a:gd name="T68" fmla="*/ 5 w 1620"/>
                <a:gd name="T69" fmla="*/ 0 h 1739"/>
                <a:gd name="T70" fmla="*/ 6 w 1620"/>
                <a:gd name="T71" fmla="*/ 0 h 1739"/>
                <a:gd name="T72" fmla="*/ 4 w 1620"/>
                <a:gd name="T73" fmla="*/ 3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5 w 1308"/>
                <a:gd name="T3" fmla="*/ 0 h 1739"/>
                <a:gd name="T4" fmla="*/ 5 w 1308"/>
                <a:gd name="T5" fmla="*/ 0 h 1739"/>
                <a:gd name="T6" fmla="*/ 5 w 1308"/>
                <a:gd name="T7" fmla="*/ 0 h 1739"/>
                <a:gd name="T8" fmla="*/ 5 w 1308"/>
                <a:gd name="T9" fmla="*/ 0 h 1739"/>
                <a:gd name="T10" fmla="*/ 5 w 1308"/>
                <a:gd name="T11" fmla="*/ 1 h 1739"/>
                <a:gd name="T12" fmla="*/ 4 w 1308"/>
                <a:gd name="T13" fmla="*/ 0 h 1739"/>
                <a:gd name="T14" fmla="*/ 4 w 1308"/>
                <a:gd name="T15" fmla="*/ 0 h 1739"/>
                <a:gd name="T16" fmla="*/ 4 w 1308"/>
                <a:gd name="T17" fmla="*/ 0 h 1739"/>
                <a:gd name="T18" fmla="*/ 3 w 1308"/>
                <a:gd name="T19" fmla="*/ 0 h 1739"/>
                <a:gd name="T20" fmla="*/ 3 w 1308"/>
                <a:gd name="T21" fmla="*/ 0 h 1739"/>
                <a:gd name="T22" fmla="*/ 3 w 1308"/>
                <a:gd name="T23" fmla="*/ 0 h 1739"/>
                <a:gd name="T24" fmla="*/ 3 w 1308"/>
                <a:gd name="T25" fmla="*/ 0 h 1739"/>
                <a:gd name="T26" fmla="*/ 3 w 1308"/>
                <a:gd name="T27" fmla="*/ 0 h 1739"/>
                <a:gd name="T28" fmla="*/ 3 w 1308"/>
                <a:gd name="T29" fmla="*/ 0 h 1739"/>
                <a:gd name="T30" fmla="*/ 3 w 1308"/>
                <a:gd name="T31" fmla="*/ 0 h 1739"/>
                <a:gd name="T32" fmla="*/ 3 w 1308"/>
                <a:gd name="T33" fmla="*/ 0 h 1739"/>
                <a:gd name="T34" fmla="*/ 3 w 1308"/>
                <a:gd name="T35" fmla="*/ 0 h 1739"/>
                <a:gd name="T36" fmla="*/ 3 w 1308"/>
                <a:gd name="T37" fmla="*/ 0 h 1739"/>
                <a:gd name="T38" fmla="*/ 3 w 1308"/>
                <a:gd name="T39" fmla="*/ 6 h 1739"/>
                <a:gd name="T40" fmla="*/ 3 w 1308"/>
                <a:gd name="T41" fmla="*/ 6 h 1739"/>
                <a:gd name="T42" fmla="*/ 2 w 1308"/>
                <a:gd name="T43" fmla="*/ 6 h 1739"/>
                <a:gd name="T44" fmla="*/ 2 w 1308"/>
                <a:gd name="T45" fmla="*/ 6 h 1739"/>
                <a:gd name="T46" fmla="*/ 2 w 1308"/>
                <a:gd name="T47" fmla="*/ 6 h 1739"/>
                <a:gd name="T48" fmla="*/ 2 w 1308"/>
                <a:gd name="T49" fmla="*/ 6 h 1739"/>
                <a:gd name="T50" fmla="*/ 2 w 1308"/>
                <a:gd name="T51" fmla="*/ 6 h 1739"/>
                <a:gd name="T52" fmla="*/ 2 w 1308"/>
                <a:gd name="T53" fmla="*/ 6 h 1739"/>
                <a:gd name="T54" fmla="*/ 2 w 1308"/>
                <a:gd name="T55" fmla="*/ 6 h 1739"/>
                <a:gd name="T56" fmla="*/ 2 w 1308"/>
                <a:gd name="T57" fmla="*/ 0 h 1739"/>
                <a:gd name="T58" fmla="*/ 2 w 1308"/>
                <a:gd name="T59" fmla="*/ 0 h 1739"/>
                <a:gd name="T60" fmla="*/ 1 w 1308"/>
                <a:gd name="T61" fmla="*/ 0 h 1739"/>
                <a:gd name="T62" fmla="*/ 1 w 1308"/>
                <a:gd name="T63" fmla="*/ 0 h 1739"/>
                <a:gd name="T64" fmla="*/ 1 w 1308"/>
                <a:gd name="T65" fmla="*/ 0 h 1739"/>
                <a:gd name="T66" fmla="*/ 1 w 1308"/>
                <a:gd name="T67" fmla="*/ 0 h 1739"/>
                <a:gd name="T68" fmla="*/ 1 w 1308"/>
                <a:gd name="T69" fmla="*/ 0 h 1739"/>
                <a:gd name="T70" fmla="*/ 0 w 1308"/>
                <a:gd name="T71" fmla="*/ 1 h 1739"/>
                <a:gd name="T72" fmla="*/ 0 w 1308"/>
                <a:gd name="T73" fmla="*/ 1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4 w 1516"/>
                <a:gd name="T1" fmla="*/ 1 h 1739"/>
                <a:gd name="T2" fmla="*/ 1 w 1516"/>
                <a:gd name="T3" fmla="*/ 6 h 1739"/>
                <a:gd name="T4" fmla="*/ 1 w 1516"/>
                <a:gd name="T5" fmla="*/ 6 h 1739"/>
                <a:gd name="T6" fmla="*/ 0 w 1516"/>
                <a:gd name="T7" fmla="*/ 6 h 1739"/>
                <a:gd name="T8" fmla="*/ 0 w 1516"/>
                <a:gd name="T9" fmla="*/ 6 h 1739"/>
                <a:gd name="T10" fmla="*/ 0 w 1516"/>
                <a:gd name="T11" fmla="*/ 6 h 1739"/>
                <a:gd name="T12" fmla="*/ 0 w 1516"/>
                <a:gd name="T13" fmla="*/ 6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1 w 1516"/>
                <a:gd name="T25" fmla="*/ 0 h 1739"/>
                <a:gd name="T26" fmla="*/ 1 w 1516"/>
                <a:gd name="T27" fmla="*/ 5 h 1739"/>
                <a:gd name="T28" fmla="*/ 1 w 1516"/>
                <a:gd name="T29" fmla="*/ 5 h 1739"/>
                <a:gd name="T30" fmla="*/ 5 w 1516"/>
                <a:gd name="T31" fmla="*/ 0 h 1739"/>
                <a:gd name="T32" fmla="*/ 5 w 1516"/>
                <a:gd name="T33" fmla="*/ 0 h 1739"/>
                <a:gd name="T34" fmla="*/ 5 w 1516"/>
                <a:gd name="T35" fmla="*/ 6 h 1739"/>
                <a:gd name="T36" fmla="*/ 5 w 1516"/>
                <a:gd name="T37" fmla="*/ 6 h 1739"/>
                <a:gd name="T38" fmla="*/ 5 w 1516"/>
                <a:gd name="T39" fmla="*/ 6 h 1739"/>
                <a:gd name="T40" fmla="*/ 5 w 1516"/>
                <a:gd name="T41" fmla="*/ 6 h 1739"/>
                <a:gd name="T42" fmla="*/ 5 w 1516"/>
                <a:gd name="T43" fmla="*/ 6 h 1739"/>
                <a:gd name="T44" fmla="*/ 5 w 1516"/>
                <a:gd name="T45" fmla="*/ 6 h 1739"/>
                <a:gd name="T46" fmla="*/ 5 w 1516"/>
                <a:gd name="T47" fmla="*/ 6 h 1739"/>
                <a:gd name="T48" fmla="*/ 5 w 1516"/>
                <a:gd name="T49" fmla="*/ 6 h 1739"/>
                <a:gd name="T50" fmla="*/ 4 w 1516"/>
                <a:gd name="T51" fmla="*/ 6 h 1739"/>
                <a:gd name="T52" fmla="*/ 4 w 1516"/>
                <a:gd name="T53" fmla="*/ 1 h 1739"/>
                <a:gd name="T54" fmla="*/ 4 w 1516"/>
                <a:gd name="T55" fmla="*/ 1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5 w 1308"/>
                <a:gd name="T3" fmla="*/ 0 h 1739"/>
                <a:gd name="T4" fmla="*/ 5 w 1308"/>
                <a:gd name="T5" fmla="*/ 0 h 1739"/>
                <a:gd name="T6" fmla="*/ 5 w 1308"/>
                <a:gd name="T7" fmla="*/ 0 h 1739"/>
                <a:gd name="T8" fmla="*/ 5 w 1308"/>
                <a:gd name="T9" fmla="*/ 0 h 1739"/>
                <a:gd name="T10" fmla="*/ 5 w 1308"/>
                <a:gd name="T11" fmla="*/ 1 h 1739"/>
                <a:gd name="T12" fmla="*/ 4 w 1308"/>
                <a:gd name="T13" fmla="*/ 0 h 1739"/>
                <a:gd name="T14" fmla="*/ 4 w 1308"/>
                <a:gd name="T15" fmla="*/ 0 h 1739"/>
                <a:gd name="T16" fmla="*/ 4 w 1308"/>
                <a:gd name="T17" fmla="*/ 0 h 1739"/>
                <a:gd name="T18" fmla="*/ 3 w 1308"/>
                <a:gd name="T19" fmla="*/ 0 h 1739"/>
                <a:gd name="T20" fmla="*/ 3 w 1308"/>
                <a:gd name="T21" fmla="*/ 0 h 1739"/>
                <a:gd name="T22" fmla="*/ 3 w 1308"/>
                <a:gd name="T23" fmla="*/ 0 h 1739"/>
                <a:gd name="T24" fmla="*/ 3 w 1308"/>
                <a:gd name="T25" fmla="*/ 0 h 1739"/>
                <a:gd name="T26" fmla="*/ 3 w 1308"/>
                <a:gd name="T27" fmla="*/ 0 h 1739"/>
                <a:gd name="T28" fmla="*/ 3 w 1308"/>
                <a:gd name="T29" fmla="*/ 0 h 1739"/>
                <a:gd name="T30" fmla="*/ 3 w 1308"/>
                <a:gd name="T31" fmla="*/ 0 h 1739"/>
                <a:gd name="T32" fmla="*/ 3 w 1308"/>
                <a:gd name="T33" fmla="*/ 0 h 1739"/>
                <a:gd name="T34" fmla="*/ 3 w 1308"/>
                <a:gd name="T35" fmla="*/ 0 h 1739"/>
                <a:gd name="T36" fmla="*/ 3 w 1308"/>
                <a:gd name="T37" fmla="*/ 0 h 1739"/>
                <a:gd name="T38" fmla="*/ 3 w 1308"/>
                <a:gd name="T39" fmla="*/ 6 h 1739"/>
                <a:gd name="T40" fmla="*/ 3 w 1308"/>
                <a:gd name="T41" fmla="*/ 6 h 1739"/>
                <a:gd name="T42" fmla="*/ 2 w 1308"/>
                <a:gd name="T43" fmla="*/ 6 h 1739"/>
                <a:gd name="T44" fmla="*/ 2 w 1308"/>
                <a:gd name="T45" fmla="*/ 6 h 1739"/>
                <a:gd name="T46" fmla="*/ 2 w 1308"/>
                <a:gd name="T47" fmla="*/ 6 h 1739"/>
                <a:gd name="T48" fmla="*/ 2 w 1308"/>
                <a:gd name="T49" fmla="*/ 6 h 1739"/>
                <a:gd name="T50" fmla="*/ 2 w 1308"/>
                <a:gd name="T51" fmla="*/ 6 h 1739"/>
                <a:gd name="T52" fmla="*/ 2 w 1308"/>
                <a:gd name="T53" fmla="*/ 6 h 1739"/>
                <a:gd name="T54" fmla="*/ 2 w 1308"/>
                <a:gd name="T55" fmla="*/ 6 h 1739"/>
                <a:gd name="T56" fmla="*/ 2 w 1308"/>
                <a:gd name="T57" fmla="*/ 0 h 1739"/>
                <a:gd name="T58" fmla="*/ 2 w 1308"/>
                <a:gd name="T59" fmla="*/ 0 h 1739"/>
                <a:gd name="T60" fmla="*/ 1 w 1308"/>
                <a:gd name="T61" fmla="*/ 0 h 1739"/>
                <a:gd name="T62" fmla="*/ 1 w 1308"/>
                <a:gd name="T63" fmla="*/ 0 h 1739"/>
                <a:gd name="T64" fmla="*/ 1 w 1308"/>
                <a:gd name="T65" fmla="*/ 0 h 1739"/>
                <a:gd name="T66" fmla="*/ 1 w 1308"/>
                <a:gd name="T67" fmla="*/ 0 h 1739"/>
                <a:gd name="T68" fmla="*/ 0 w 1308"/>
                <a:gd name="T69" fmla="*/ 0 h 1739"/>
                <a:gd name="T70" fmla="*/ 0 w 1308"/>
                <a:gd name="T71" fmla="*/ 1 h 1739"/>
                <a:gd name="T72" fmla="*/ 0 w 1308"/>
                <a:gd name="T73" fmla="*/ 1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1 w 1501"/>
                <a:gd name="T1" fmla="*/ 4 h 1807"/>
                <a:gd name="T2" fmla="*/ 1 w 1501"/>
                <a:gd name="T3" fmla="*/ 4 h 1807"/>
                <a:gd name="T4" fmla="*/ 1 w 1501"/>
                <a:gd name="T5" fmla="*/ 4 h 1807"/>
                <a:gd name="T6" fmla="*/ 1 w 1501"/>
                <a:gd name="T7" fmla="*/ 5 h 1807"/>
                <a:gd name="T8" fmla="*/ 2 w 1501"/>
                <a:gd name="T9" fmla="*/ 5 h 1807"/>
                <a:gd name="T10" fmla="*/ 2 w 1501"/>
                <a:gd name="T11" fmla="*/ 5 h 1807"/>
                <a:gd name="T12" fmla="*/ 2 w 1501"/>
                <a:gd name="T13" fmla="*/ 6 h 1807"/>
                <a:gd name="T14" fmla="*/ 3 w 1501"/>
                <a:gd name="T15" fmla="*/ 6 h 1807"/>
                <a:gd name="T16" fmla="*/ 3 w 1501"/>
                <a:gd name="T17" fmla="*/ 6 h 1807"/>
                <a:gd name="T18" fmla="*/ 3 w 1501"/>
                <a:gd name="T19" fmla="*/ 6 h 1807"/>
                <a:gd name="T20" fmla="*/ 4 w 1501"/>
                <a:gd name="T21" fmla="*/ 6 h 1807"/>
                <a:gd name="T22" fmla="*/ 4 w 1501"/>
                <a:gd name="T23" fmla="*/ 6 h 1807"/>
                <a:gd name="T24" fmla="*/ 5 w 1501"/>
                <a:gd name="T25" fmla="*/ 5 h 1807"/>
                <a:gd name="T26" fmla="*/ 5 w 1501"/>
                <a:gd name="T27" fmla="*/ 6 h 1807"/>
                <a:gd name="T28" fmla="*/ 5 w 1501"/>
                <a:gd name="T29" fmla="*/ 6 h 1807"/>
                <a:gd name="T30" fmla="*/ 4 w 1501"/>
                <a:gd name="T31" fmla="*/ 6 h 1807"/>
                <a:gd name="T32" fmla="*/ 4 w 1501"/>
                <a:gd name="T33" fmla="*/ 6 h 1807"/>
                <a:gd name="T34" fmla="*/ 3 w 1501"/>
                <a:gd name="T35" fmla="*/ 6 h 1807"/>
                <a:gd name="T36" fmla="*/ 3 w 1501"/>
                <a:gd name="T37" fmla="*/ 6 h 1807"/>
                <a:gd name="T38" fmla="*/ 2 w 1501"/>
                <a:gd name="T39" fmla="*/ 6 h 1807"/>
                <a:gd name="T40" fmla="*/ 2 w 1501"/>
                <a:gd name="T41" fmla="*/ 6 h 1807"/>
                <a:gd name="T42" fmla="*/ 2 w 1501"/>
                <a:gd name="T43" fmla="*/ 6 h 1807"/>
                <a:gd name="T44" fmla="*/ 1 w 1501"/>
                <a:gd name="T45" fmla="*/ 6 h 1807"/>
                <a:gd name="T46" fmla="*/ 1 w 1501"/>
                <a:gd name="T47" fmla="*/ 5 h 1807"/>
                <a:gd name="T48" fmla="*/ 1 w 1501"/>
                <a:gd name="T49" fmla="*/ 5 h 1807"/>
                <a:gd name="T50" fmla="*/ 0 w 1501"/>
                <a:gd name="T51" fmla="*/ 5 h 1807"/>
                <a:gd name="T52" fmla="*/ 0 w 1501"/>
                <a:gd name="T53" fmla="*/ 5 h 1807"/>
                <a:gd name="T54" fmla="*/ 0 w 1501"/>
                <a:gd name="T55" fmla="*/ 4 h 1807"/>
                <a:gd name="T56" fmla="*/ 0 w 1501"/>
                <a:gd name="T57" fmla="*/ 3 h 1807"/>
                <a:gd name="T58" fmla="*/ 0 w 1501"/>
                <a:gd name="T59" fmla="*/ 3 h 1807"/>
                <a:gd name="T60" fmla="*/ 0 w 1501"/>
                <a:gd name="T61" fmla="*/ 2 h 1807"/>
                <a:gd name="T62" fmla="*/ 0 w 1501"/>
                <a:gd name="T63" fmla="*/ 2 h 1807"/>
                <a:gd name="T64" fmla="*/ 1 w 1501"/>
                <a:gd name="T65" fmla="*/ 1 h 1807"/>
                <a:gd name="T66" fmla="*/ 1 w 1501"/>
                <a:gd name="T67" fmla="*/ 1 h 1807"/>
                <a:gd name="T68" fmla="*/ 1 w 1501"/>
                <a:gd name="T69" fmla="*/ 1 h 1807"/>
                <a:gd name="T70" fmla="*/ 2 w 1501"/>
                <a:gd name="T71" fmla="*/ 0 h 1807"/>
                <a:gd name="T72" fmla="*/ 2 w 1501"/>
                <a:gd name="T73" fmla="*/ 0 h 1807"/>
                <a:gd name="T74" fmla="*/ 3 w 1501"/>
                <a:gd name="T75" fmla="*/ 0 h 1807"/>
                <a:gd name="T76" fmla="*/ 3 w 1501"/>
                <a:gd name="T77" fmla="*/ 0 h 1807"/>
                <a:gd name="T78" fmla="*/ 4 w 1501"/>
                <a:gd name="T79" fmla="*/ 0 h 1807"/>
                <a:gd name="T80" fmla="*/ 4 w 1501"/>
                <a:gd name="T81" fmla="*/ 0 h 1807"/>
                <a:gd name="T82" fmla="*/ 5 w 1501"/>
                <a:gd name="T83" fmla="*/ 0 h 1807"/>
                <a:gd name="T84" fmla="*/ 5 w 1501"/>
                <a:gd name="T85" fmla="*/ 0 h 1807"/>
                <a:gd name="T86" fmla="*/ 5 w 1501"/>
                <a:gd name="T87" fmla="*/ 1 h 1807"/>
                <a:gd name="T88" fmla="*/ 5 w 1501"/>
                <a:gd name="T89" fmla="*/ 1 h 1807"/>
                <a:gd name="T90" fmla="*/ 5 w 1501"/>
                <a:gd name="T91" fmla="*/ 1 h 1807"/>
                <a:gd name="T92" fmla="*/ 4 w 1501"/>
                <a:gd name="T93" fmla="*/ 1 h 1807"/>
                <a:gd name="T94" fmla="*/ 4 w 1501"/>
                <a:gd name="T95" fmla="*/ 0 h 1807"/>
                <a:gd name="T96" fmla="*/ 4 w 1501"/>
                <a:gd name="T97" fmla="*/ 0 h 1807"/>
                <a:gd name="T98" fmla="*/ 3 w 1501"/>
                <a:gd name="T99" fmla="*/ 0 h 1807"/>
                <a:gd name="T100" fmla="*/ 3 w 1501"/>
                <a:gd name="T101" fmla="*/ 0 h 1807"/>
                <a:gd name="T102" fmla="*/ 2 w 1501"/>
                <a:gd name="T103" fmla="*/ 1 h 1807"/>
                <a:gd name="T104" fmla="*/ 2 w 1501"/>
                <a:gd name="T105" fmla="*/ 1 h 1807"/>
                <a:gd name="T106" fmla="*/ 2 w 1501"/>
                <a:gd name="T107" fmla="*/ 1 h 1807"/>
                <a:gd name="T108" fmla="*/ 1 w 1501"/>
                <a:gd name="T109" fmla="*/ 1 h 1807"/>
                <a:gd name="T110" fmla="*/ 1 w 1501"/>
                <a:gd name="T111" fmla="*/ 2 h 1807"/>
                <a:gd name="T112" fmla="*/ 1 w 1501"/>
                <a:gd name="T113" fmla="*/ 2 h 1807"/>
                <a:gd name="T114" fmla="*/ 1 w 1501"/>
                <a:gd name="T115" fmla="*/ 3 h 1807"/>
                <a:gd name="T116" fmla="*/ 1 w 1501"/>
                <a:gd name="T117" fmla="*/ 3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1 w 1514"/>
                <a:gd name="T1" fmla="*/ 3 h 1739"/>
                <a:gd name="T2" fmla="*/ 3 w 1514"/>
                <a:gd name="T3" fmla="*/ 3 h 1739"/>
                <a:gd name="T4" fmla="*/ 3 w 1514"/>
                <a:gd name="T5" fmla="*/ 3 h 1739"/>
                <a:gd name="T6" fmla="*/ 3 w 1514"/>
                <a:gd name="T7" fmla="*/ 3 h 1739"/>
                <a:gd name="T8" fmla="*/ 3 w 1514"/>
                <a:gd name="T9" fmla="*/ 3 h 1739"/>
                <a:gd name="T10" fmla="*/ 3 w 1514"/>
                <a:gd name="T11" fmla="*/ 3 h 1739"/>
                <a:gd name="T12" fmla="*/ 3 w 1514"/>
                <a:gd name="T13" fmla="*/ 3 h 1739"/>
                <a:gd name="T14" fmla="*/ 3 w 1514"/>
                <a:gd name="T15" fmla="*/ 3 h 1739"/>
                <a:gd name="T16" fmla="*/ 3 w 1514"/>
                <a:gd name="T17" fmla="*/ 3 h 1739"/>
                <a:gd name="T18" fmla="*/ 4 w 1514"/>
                <a:gd name="T19" fmla="*/ 3 h 1739"/>
                <a:gd name="T20" fmla="*/ 4 w 1514"/>
                <a:gd name="T21" fmla="*/ 3 h 1739"/>
                <a:gd name="T22" fmla="*/ 4 w 1514"/>
                <a:gd name="T23" fmla="*/ 3 h 1739"/>
                <a:gd name="T24" fmla="*/ 4 w 1514"/>
                <a:gd name="T25" fmla="*/ 3 h 1739"/>
                <a:gd name="T26" fmla="*/ 4 w 1514"/>
                <a:gd name="T27" fmla="*/ 3 h 1739"/>
                <a:gd name="T28" fmla="*/ 4 w 1514"/>
                <a:gd name="T29" fmla="*/ 3 h 1739"/>
                <a:gd name="T30" fmla="*/ 4 w 1514"/>
                <a:gd name="T31" fmla="*/ 3 h 1739"/>
                <a:gd name="T32" fmla="*/ 4 w 1514"/>
                <a:gd name="T33" fmla="*/ 3 h 1739"/>
                <a:gd name="T34" fmla="*/ 4 w 1514"/>
                <a:gd name="T35" fmla="*/ 3 h 1739"/>
                <a:gd name="T36" fmla="*/ 4 w 1514"/>
                <a:gd name="T37" fmla="*/ 0 h 1739"/>
                <a:gd name="T38" fmla="*/ 5 w 1514"/>
                <a:gd name="T39" fmla="*/ 0 h 1739"/>
                <a:gd name="T40" fmla="*/ 5 w 1514"/>
                <a:gd name="T41" fmla="*/ 0 h 1739"/>
                <a:gd name="T42" fmla="*/ 5 w 1514"/>
                <a:gd name="T43" fmla="*/ 0 h 1739"/>
                <a:gd name="T44" fmla="*/ 5 w 1514"/>
                <a:gd name="T45" fmla="*/ 0 h 1739"/>
                <a:gd name="T46" fmla="*/ 5 w 1514"/>
                <a:gd name="T47" fmla="*/ 6 h 1739"/>
                <a:gd name="T48" fmla="*/ 5 w 1514"/>
                <a:gd name="T49" fmla="*/ 6 h 1739"/>
                <a:gd name="T50" fmla="*/ 5 w 1514"/>
                <a:gd name="T51" fmla="*/ 6 h 1739"/>
                <a:gd name="T52" fmla="*/ 5 w 1514"/>
                <a:gd name="T53" fmla="*/ 6 h 1739"/>
                <a:gd name="T54" fmla="*/ 5 w 1514"/>
                <a:gd name="T55" fmla="*/ 6 h 1739"/>
                <a:gd name="T56" fmla="*/ 5 w 1514"/>
                <a:gd name="T57" fmla="*/ 6 h 1739"/>
                <a:gd name="T58" fmla="*/ 5 w 1514"/>
                <a:gd name="T59" fmla="*/ 6 h 1739"/>
                <a:gd name="T60" fmla="*/ 5 w 1514"/>
                <a:gd name="T61" fmla="*/ 6 h 1739"/>
                <a:gd name="T62" fmla="*/ 5 w 1514"/>
                <a:gd name="T63" fmla="*/ 6 h 1739"/>
                <a:gd name="T64" fmla="*/ 4 w 1514"/>
                <a:gd name="T65" fmla="*/ 6 h 1739"/>
                <a:gd name="T66" fmla="*/ 4 w 1514"/>
                <a:gd name="T67" fmla="*/ 3 h 1739"/>
                <a:gd name="T68" fmla="*/ 4 w 1514"/>
                <a:gd name="T69" fmla="*/ 3 h 1739"/>
                <a:gd name="T70" fmla="*/ 3 w 1514"/>
                <a:gd name="T71" fmla="*/ 3 h 1739"/>
                <a:gd name="T72" fmla="*/ 2 w 1514"/>
                <a:gd name="T73" fmla="*/ 3 h 1739"/>
                <a:gd name="T74" fmla="*/ 2 w 1514"/>
                <a:gd name="T75" fmla="*/ 3 h 1739"/>
                <a:gd name="T76" fmla="*/ 2 w 1514"/>
                <a:gd name="T77" fmla="*/ 3 h 1739"/>
                <a:gd name="T78" fmla="*/ 2 w 1514"/>
                <a:gd name="T79" fmla="*/ 3 h 1739"/>
                <a:gd name="T80" fmla="*/ 2 w 1514"/>
                <a:gd name="T81" fmla="*/ 3 h 1739"/>
                <a:gd name="T82" fmla="*/ 2 w 1514"/>
                <a:gd name="T83" fmla="*/ 3 h 1739"/>
                <a:gd name="T84" fmla="*/ 2 w 1514"/>
                <a:gd name="T85" fmla="*/ 3 h 1739"/>
                <a:gd name="T86" fmla="*/ 1 w 1514"/>
                <a:gd name="T87" fmla="*/ 3 h 1739"/>
                <a:gd name="T88" fmla="*/ 1 w 1514"/>
                <a:gd name="T89" fmla="*/ 3 h 1739"/>
                <a:gd name="T90" fmla="*/ 1 w 1514"/>
                <a:gd name="T91" fmla="*/ 3 h 1739"/>
                <a:gd name="T92" fmla="*/ 1 w 1514"/>
                <a:gd name="T93" fmla="*/ 6 h 1739"/>
                <a:gd name="T94" fmla="*/ 1 w 1514"/>
                <a:gd name="T95" fmla="*/ 6 h 1739"/>
                <a:gd name="T96" fmla="*/ 1 w 1514"/>
                <a:gd name="T97" fmla="*/ 6 h 1739"/>
                <a:gd name="T98" fmla="*/ 1 w 1514"/>
                <a:gd name="T99" fmla="*/ 6 h 1739"/>
                <a:gd name="T100" fmla="*/ 1 w 1514"/>
                <a:gd name="T101" fmla="*/ 6 h 1739"/>
                <a:gd name="T102" fmla="*/ 1 w 1514"/>
                <a:gd name="T103" fmla="*/ 6 h 1739"/>
                <a:gd name="T104" fmla="*/ 0 w 1514"/>
                <a:gd name="T105" fmla="*/ 6 h 1739"/>
                <a:gd name="T106" fmla="*/ 0 w 1514"/>
                <a:gd name="T107" fmla="*/ 6 h 1739"/>
                <a:gd name="T108" fmla="*/ 0 w 1514"/>
                <a:gd name="T109" fmla="*/ 6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1 w 1514"/>
                <a:gd name="T117" fmla="*/ 0 h 1739"/>
                <a:gd name="T118" fmla="*/ 1 w 1514"/>
                <a:gd name="T119" fmla="*/ 0 h 1739"/>
                <a:gd name="T120" fmla="*/ 1 w 1514"/>
                <a:gd name="T121" fmla="*/ 3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1 w 1515"/>
                <a:gd name="T1" fmla="*/ 6 h 1739"/>
                <a:gd name="T2" fmla="*/ 1 w 1515"/>
                <a:gd name="T3" fmla="*/ 6 h 1739"/>
                <a:gd name="T4" fmla="*/ 0 w 1515"/>
                <a:gd name="T5" fmla="*/ 6 h 1739"/>
                <a:gd name="T6" fmla="*/ 0 w 1515"/>
                <a:gd name="T7" fmla="*/ 6 h 1739"/>
                <a:gd name="T8" fmla="*/ 0 w 1515"/>
                <a:gd name="T9" fmla="*/ 6 h 1739"/>
                <a:gd name="T10" fmla="*/ 0 w 1515"/>
                <a:gd name="T11" fmla="*/ 6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1 w 1515"/>
                <a:gd name="T23" fmla="*/ 0 h 1739"/>
                <a:gd name="T24" fmla="*/ 1 w 1515"/>
                <a:gd name="T25" fmla="*/ 5 h 1739"/>
                <a:gd name="T26" fmla="*/ 1 w 1515"/>
                <a:gd name="T27" fmla="*/ 5 h 1739"/>
                <a:gd name="T28" fmla="*/ 5 w 1515"/>
                <a:gd name="T29" fmla="*/ 0 h 1739"/>
                <a:gd name="T30" fmla="*/ 5 w 1515"/>
                <a:gd name="T31" fmla="*/ 0 h 1739"/>
                <a:gd name="T32" fmla="*/ 5 w 1515"/>
                <a:gd name="T33" fmla="*/ 6 h 1739"/>
                <a:gd name="T34" fmla="*/ 5 w 1515"/>
                <a:gd name="T35" fmla="*/ 6 h 1739"/>
                <a:gd name="T36" fmla="*/ 5 w 1515"/>
                <a:gd name="T37" fmla="*/ 6 h 1739"/>
                <a:gd name="T38" fmla="*/ 5 w 1515"/>
                <a:gd name="T39" fmla="*/ 6 h 1739"/>
                <a:gd name="T40" fmla="*/ 5 w 1515"/>
                <a:gd name="T41" fmla="*/ 6 h 1739"/>
                <a:gd name="T42" fmla="*/ 5 w 1515"/>
                <a:gd name="T43" fmla="*/ 6 h 1739"/>
                <a:gd name="T44" fmla="*/ 5 w 1515"/>
                <a:gd name="T45" fmla="*/ 6 h 1739"/>
                <a:gd name="T46" fmla="*/ 5 w 1515"/>
                <a:gd name="T47" fmla="*/ 6 h 1739"/>
                <a:gd name="T48" fmla="*/ 4 w 1515"/>
                <a:gd name="T49" fmla="*/ 6 h 1739"/>
                <a:gd name="T50" fmla="*/ 4 w 1515"/>
                <a:gd name="T51" fmla="*/ 1 h 1739"/>
                <a:gd name="T52" fmla="*/ 4 w 1515"/>
                <a:gd name="T53" fmla="*/ 1 h 1739"/>
                <a:gd name="T54" fmla="*/ 1 w 1515"/>
                <a:gd name="T55" fmla="*/ 6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3 w 942"/>
                <a:gd name="T1" fmla="*/ 1 h 1081"/>
                <a:gd name="T2" fmla="*/ 0 w 942"/>
                <a:gd name="T3" fmla="*/ 3 h 1081"/>
                <a:gd name="T4" fmla="*/ 0 w 942"/>
                <a:gd name="T5" fmla="*/ 3 h 1081"/>
                <a:gd name="T6" fmla="*/ 0 w 942"/>
                <a:gd name="T7" fmla="*/ 3 h 1081"/>
                <a:gd name="T8" fmla="*/ 0 w 942"/>
                <a:gd name="T9" fmla="*/ 3 h 1081"/>
                <a:gd name="T10" fmla="*/ 0 w 942"/>
                <a:gd name="T11" fmla="*/ 4 h 1081"/>
                <a:gd name="T12" fmla="*/ 0 w 942"/>
                <a:gd name="T13" fmla="*/ 4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3 h 1081"/>
                <a:gd name="T28" fmla="*/ 1 w 942"/>
                <a:gd name="T29" fmla="*/ 3 h 1081"/>
                <a:gd name="T30" fmla="*/ 3 w 942"/>
                <a:gd name="T31" fmla="*/ 0 h 1081"/>
                <a:gd name="T32" fmla="*/ 3 w 942"/>
                <a:gd name="T33" fmla="*/ 0 h 1081"/>
                <a:gd name="T34" fmla="*/ 3 w 942"/>
                <a:gd name="T35" fmla="*/ 4 h 1081"/>
                <a:gd name="T36" fmla="*/ 3 w 942"/>
                <a:gd name="T37" fmla="*/ 4 h 1081"/>
                <a:gd name="T38" fmla="*/ 3 w 942"/>
                <a:gd name="T39" fmla="*/ 4 h 1081"/>
                <a:gd name="T40" fmla="*/ 3 w 942"/>
                <a:gd name="T41" fmla="*/ 4 h 1081"/>
                <a:gd name="T42" fmla="*/ 3 w 942"/>
                <a:gd name="T43" fmla="*/ 4 h 1081"/>
                <a:gd name="T44" fmla="*/ 3 w 942"/>
                <a:gd name="T45" fmla="*/ 4 h 1081"/>
                <a:gd name="T46" fmla="*/ 3 w 942"/>
                <a:gd name="T47" fmla="*/ 4 h 1081"/>
                <a:gd name="T48" fmla="*/ 3 w 942"/>
                <a:gd name="T49" fmla="*/ 4 h 1081"/>
                <a:gd name="T50" fmla="*/ 3 w 942"/>
                <a:gd name="T51" fmla="*/ 4 h 1081"/>
                <a:gd name="T52" fmla="*/ 3 w 942"/>
                <a:gd name="T53" fmla="*/ 1 h 1081"/>
                <a:gd name="T54" fmla="*/ 3 w 942"/>
                <a:gd name="T55" fmla="*/ 1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3 h 1081"/>
                <a:gd name="T2" fmla="*/ 0 w 940"/>
                <a:gd name="T3" fmla="*/ 3 h 1081"/>
                <a:gd name="T4" fmla="*/ 0 w 940"/>
                <a:gd name="T5" fmla="*/ 3 h 1081"/>
                <a:gd name="T6" fmla="*/ 0 w 940"/>
                <a:gd name="T7" fmla="*/ 3 h 1081"/>
                <a:gd name="T8" fmla="*/ 0 w 940"/>
                <a:gd name="T9" fmla="*/ 4 h 1081"/>
                <a:gd name="T10" fmla="*/ 0 w 940"/>
                <a:gd name="T11" fmla="*/ 4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3 h 1081"/>
                <a:gd name="T26" fmla="*/ 1 w 940"/>
                <a:gd name="T27" fmla="*/ 3 h 1081"/>
                <a:gd name="T28" fmla="*/ 3 w 940"/>
                <a:gd name="T29" fmla="*/ 0 h 1081"/>
                <a:gd name="T30" fmla="*/ 3 w 940"/>
                <a:gd name="T31" fmla="*/ 0 h 1081"/>
                <a:gd name="T32" fmla="*/ 3 w 940"/>
                <a:gd name="T33" fmla="*/ 4 h 1081"/>
                <a:gd name="T34" fmla="*/ 3 w 940"/>
                <a:gd name="T35" fmla="*/ 4 h 1081"/>
                <a:gd name="T36" fmla="*/ 3 w 940"/>
                <a:gd name="T37" fmla="*/ 4 h 1081"/>
                <a:gd name="T38" fmla="*/ 3 w 940"/>
                <a:gd name="T39" fmla="*/ 4 h 1081"/>
                <a:gd name="T40" fmla="*/ 3 w 940"/>
                <a:gd name="T41" fmla="*/ 4 h 1081"/>
                <a:gd name="T42" fmla="*/ 3 w 940"/>
                <a:gd name="T43" fmla="*/ 4 h 1081"/>
                <a:gd name="T44" fmla="*/ 3 w 940"/>
                <a:gd name="T45" fmla="*/ 4 h 1081"/>
                <a:gd name="T46" fmla="*/ 3 w 940"/>
                <a:gd name="T47" fmla="*/ 4 h 1081"/>
                <a:gd name="T48" fmla="*/ 3 w 940"/>
                <a:gd name="T49" fmla="*/ 4 h 1081"/>
                <a:gd name="T50" fmla="*/ 3 w 940"/>
                <a:gd name="T51" fmla="*/ 1 h 1081"/>
                <a:gd name="T52" fmla="*/ 3 w 940"/>
                <a:gd name="T53" fmla="*/ 1 h 1081"/>
                <a:gd name="T54" fmla="*/ 0 w 940"/>
                <a:gd name="T55" fmla="*/ 3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3 h 1146"/>
                <a:gd name="T2" fmla="*/ 3 w 1022"/>
                <a:gd name="T3" fmla="*/ 3 h 1146"/>
                <a:gd name="T4" fmla="*/ 3 w 1022"/>
                <a:gd name="T5" fmla="*/ 0 h 1146"/>
                <a:gd name="T6" fmla="*/ 3 w 1022"/>
                <a:gd name="T7" fmla="*/ 0 h 1146"/>
                <a:gd name="T8" fmla="*/ 3 w 1022"/>
                <a:gd name="T9" fmla="*/ 0 h 1146"/>
                <a:gd name="T10" fmla="*/ 3 w 1022"/>
                <a:gd name="T11" fmla="*/ 0 h 1146"/>
                <a:gd name="T12" fmla="*/ 3 w 1022"/>
                <a:gd name="T13" fmla="*/ 0 h 1146"/>
                <a:gd name="T14" fmla="*/ 3 w 1022"/>
                <a:gd name="T15" fmla="*/ 0 h 1146"/>
                <a:gd name="T16" fmla="*/ 3 w 1022"/>
                <a:gd name="T17" fmla="*/ 0 h 1146"/>
                <a:gd name="T18" fmla="*/ 3 w 1022"/>
                <a:gd name="T19" fmla="*/ 0 h 1146"/>
                <a:gd name="T20" fmla="*/ 3 w 1022"/>
                <a:gd name="T21" fmla="*/ 0 h 1146"/>
                <a:gd name="T22" fmla="*/ 3 w 1022"/>
                <a:gd name="T23" fmla="*/ 3 h 1146"/>
                <a:gd name="T24" fmla="*/ 4 w 1022"/>
                <a:gd name="T25" fmla="*/ 3 h 1146"/>
                <a:gd name="T26" fmla="*/ 4 w 1022"/>
                <a:gd name="T27" fmla="*/ 4 h 1146"/>
                <a:gd name="T28" fmla="*/ 4 w 1022"/>
                <a:gd name="T29" fmla="*/ 4 h 1146"/>
                <a:gd name="T30" fmla="*/ 4 w 1022"/>
                <a:gd name="T31" fmla="*/ 4 h 1146"/>
                <a:gd name="T32" fmla="*/ 4 w 1022"/>
                <a:gd name="T33" fmla="*/ 4 h 1146"/>
                <a:gd name="T34" fmla="*/ 4 w 1022"/>
                <a:gd name="T35" fmla="*/ 4 h 1146"/>
                <a:gd name="T36" fmla="*/ 3 w 1022"/>
                <a:gd name="T37" fmla="*/ 4 h 1146"/>
                <a:gd name="T38" fmla="*/ 3 w 1022"/>
                <a:gd name="T39" fmla="*/ 4 h 1146"/>
                <a:gd name="T40" fmla="*/ 3 w 1022"/>
                <a:gd name="T41" fmla="*/ 4 h 1146"/>
                <a:gd name="T42" fmla="*/ 3 w 1022"/>
                <a:gd name="T43" fmla="*/ 4 h 1146"/>
                <a:gd name="T44" fmla="*/ 3 w 1022"/>
                <a:gd name="T45" fmla="*/ 4 h 1146"/>
                <a:gd name="T46" fmla="*/ 3 w 1022"/>
                <a:gd name="T47" fmla="*/ 4 h 1146"/>
                <a:gd name="T48" fmla="*/ 3 w 1022"/>
                <a:gd name="T49" fmla="*/ 4 h 1146"/>
                <a:gd name="T50" fmla="*/ 3 w 1022"/>
                <a:gd name="T51" fmla="*/ 4 h 1146"/>
                <a:gd name="T52" fmla="*/ 3 w 1022"/>
                <a:gd name="T53" fmla="*/ 4 h 1146"/>
                <a:gd name="T54" fmla="*/ 3 w 1022"/>
                <a:gd name="T55" fmla="*/ 4 h 1146"/>
                <a:gd name="T56" fmla="*/ 3 w 1022"/>
                <a:gd name="T57" fmla="*/ 4 h 1146"/>
                <a:gd name="T58" fmla="*/ 3 w 1022"/>
                <a:gd name="T59" fmla="*/ 4 h 1146"/>
                <a:gd name="T60" fmla="*/ 3 w 1022"/>
                <a:gd name="T61" fmla="*/ 4 h 1146"/>
                <a:gd name="T62" fmla="*/ 3 w 1022"/>
                <a:gd name="T63" fmla="*/ 4 h 1146"/>
                <a:gd name="T64" fmla="*/ 3 w 1022"/>
                <a:gd name="T65" fmla="*/ 4 h 1146"/>
                <a:gd name="T66" fmla="*/ 3 w 1022"/>
                <a:gd name="T67" fmla="*/ 4 h 1146"/>
                <a:gd name="T68" fmla="*/ 3 w 1022"/>
                <a:gd name="T69" fmla="*/ 4 h 1146"/>
                <a:gd name="T70" fmla="*/ 2 w 1022"/>
                <a:gd name="T71" fmla="*/ 4 h 1146"/>
                <a:gd name="T72" fmla="*/ 2 w 1022"/>
                <a:gd name="T73" fmla="*/ 4 h 1146"/>
                <a:gd name="T74" fmla="*/ 1 w 1022"/>
                <a:gd name="T75" fmla="*/ 4 h 1146"/>
                <a:gd name="T76" fmla="*/ 1 w 1022"/>
                <a:gd name="T77" fmla="*/ 4 h 1146"/>
                <a:gd name="T78" fmla="*/ 1 w 1022"/>
                <a:gd name="T79" fmla="*/ 4 h 1146"/>
                <a:gd name="T80" fmla="*/ 1 w 1022"/>
                <a:gd name="T81" fmla="*/ 4 h 1146"/>
                <a:gd name="T82" fmla="*/ 1 w 1022"/>
                <a:gd name="T83" fmla="*/ 4 h 1146"/>
                <a:gd name="T84" fmla="*/ 1 w 1022"/>
                <a:gd name="T85" fmla="*/ 4 h 1146"/>
                <a:gd name="T86" fmla="*/ 1 w 1022"/>
                <a:gd name="T87" fmla="*/ 4 h 1146"/>
                <a:gd name="T88" fmla="*/ 1 w 1022"/>
                <a:gd name="T89" fmla="*/ 4 h 1146"/>
                <a:gd name="T90" fmla="*/ 1 w 1022"/>
                <a:gd name="T91" fmla="*/ 4 h 1146"/>
                <a:gd name="T92" fmla="*/ 1 w 1022"/>
                <a:gd name="T93" fmla="*/ 4 h 1146"/>
                <a:gd name="T94" fmla="*/ 0 w 1022"/>
                <a:gd name="T95" fmla="*/ 4 h 1146"/>
                <a:gd name="T96" fmla="*/ 0 w 1022"/>
                <a:gd name="T97" fmla="*/ 4 h 1146"/>
                <a:gd name="T98" fmla="*/ 0 w 1022"/>
                <a:gd name="T99" fmla="*/ 4 h 1146"/>
                <a:gd name="T100" fmla="*/ 0 w 1022"/>
                <a:gd name="T101" fmla="*/ 4 h 1146"/>
                <a:gd name="T102" fmla="*/ 0 w 1022"/>
                <a:gd name="T103" fmla="*/ 4 h 1146"/>
                <a:gd name="T104" fmla="*/ 0 w 1022"/>
                <a:gd name="T105" fmla="*/ 4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3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4 h 1103"/>
                <a:gd name="T2" fmla="*/ 2 w 1001"/>
                <a:gd name="T3" fmla="*/ 0 h 1103"/>
                <a:gd name="T4" fmla="*/ 2 w 1001"/>
                <a:gd name="T5" fmla="*/ 0 h 1103"/>
                <a:gd name="T6" fmla="*/ 3 w 1001"/>
                <a:gd name="T7" fmla="*/ 4 h 1103"/>
                <a:gd name="T8" fmla="*/ 3 w 1001"/>
                <a:gd name="T9" fmla="*/ 4 h 1103"/>
                <a:gd name="T10" fmla="*/ 3 w 1001"/>
                <a:gd name="T11" fmla="*/ 4 h 1103"/>
                <a:gd name="T12" fmla="*/ 3 w 1001"/>
                <a:gd name="T13" fmla="*/ 4 h 1103"/>
                <a:gd name="T14" fmla="*/ 3 w 1001"/>
                <a:gd name="T15" fmla="*/ 4 h 1103"/>
                <a:gd name="T16" fmla="*/ 3 w 1001"/>
                <a:gd name="T17" fmla="*/ 4 h 1103"/>
                <a:gd name="T18" fmla="*/ 3 w 1001"/>
                <a:gd name="T19" fmla="*/ 4 h 1103"/>
                <a:gd name="T20" fmla="*/ 3 w 1001"/>
                <a:gd name="T21" fmla="*/ 4 h 1103"/>
                <a:gd name="T22" fmla="*/ 3 w 1001"/>
                <a:gd name="T23" fmla="*/ 4 h 1103"/>
                <a:gd name="T24" fmla="*/ 3 w 1001"/>
                <a:gd name="T25" fmla="*/ 4 h 1103"/>
                <a:gd name="T26" fmla="*/ 3 w 1001"/>
                <a:gd name="T27" fmla="*/ 4 h 1103"/>
                <a:gd name="T28" fmla="*/ 3 w 1001"/>
                <a:gd name="T29" fmla="*/ 3 h 1103"/>
                <a:gd name="T30" fmla="*/ 3 w 1001"/>
                <a:gd name="T31" fmla="*/ 3 h 1103"/>
                <a:gd name="T32" fmla="*/ 3 w 1001"/>
                <a:gd name="T33" fmla="*/ 3 h 1103"/>
                <a:gd name="T34" fmla="*/ 3 w 1001"/>
                <a:gd name="T35" fmla="*/ 3 h 1103"/>
                <a:gd name="T36" fmla="*/ 3 w 1001"/>
                <a:gd name="T37" fmla="*/ 3 h 1103"/>
                <a:gd name="T38" fmla="*/ 3 w 1001"/>
                <a:gd name="T39" fmla="*/ 3 h 1103"/>
                <a:gd name="T40" fmla="*/ 3 w 1001"/>
                <a:gd name="T41" fmla="*/ 3 h 1103"/>
                <a:gd name="T42" fmla="*/ 3 w 1001"/>
                <a:gd name="T43" fmla="*/ 3 h 1103"/>
                <a:gd name="T44" fmla="*/ 3 w 1001"/>
                <a:gd name="T45" fmla="*/ 3 h 1103"/>
                <a:gd name="T46" fmla="*/ 2 w 1001"/>
                <a:gd name="T47" fmla="*/ 3 h 1103"/>
                <a:gd name="T48" fmla="*/ 2 w 1001"/>
                <a:gd name="T49" fmla="*/ 3 h 1103"/>
                <a:gd name="T50" fmla="*/ 2 w 1001"/>
                <a:gd name="T51" fmla="*/ 3 h 1103"/>
                <a:gd name="T52" fmla="*/ 2 w 1001"/>
                <a:gd name="T53" fmla="*/ 2 h 1103"/>
                <a:gd name="T54" fmla="*/ 2 w 1001"/>
                <a:gd name="T55" fmla="*/ 2 h 1103"/>
                <a:gd name="T56" fmla="*/ 1 w 1001"/>
                <a:gd name="T57" fmla="*/ 2 h 1103"/>
                <a:gd name="T58" fmla="*/ 1 w 1001"/>
                <a:gd name="T59" fmla="*/ 3 h 1103"/>
                <a:gd name="T60" fmla="*/ 1 w 1001"/>
                <a:gd name="T61" fmla="*/ 3 h 1103"/>
                <a:gd name="T62" fmla="*/ 1 w 1001"/>
                <a:gd name="T63" fmla="*/ 3 h 1103"/>
                <a:gd name="T64" fmla="*/ 0 w 1001"/>
                <a:gd name="T65" fmla="*/ 4 h 1103"/>
                <a:gd name="T66" fmla="*/ 0 w 1001"/>
                <a:gd name="T67" fmla="*/ 4 h 1103"/>
                <a:gd name="T68" fmla="*/ 0 w 1001"/>
                <a:gd name="T69" fmla="*/ 4 h 1103"/>
                <a:gd name="T70" fmla="*/ 0 w 1001"/>
                <a:gd name="T71" fmla="*/ 4 h 1103"/>
                <a:gd name="T72" fmla="*/ 0 w 1001"/>
                <a:gd name="T73" fmla="*/ 4 h 1103"/>
                <a:gd name="T74" fmla="*/ 0 w 1001"/>
                <a:gd name="T75" fmla="*/ 4 h 1103"/>
                <a:gd name="T76" fmla="*/ 0 w 1001"/>
                <a:gd name="T77" fmla="*/ 4 h 1103"/>
                <a:gd name="T78" fmla="*/ 0 w 1001"/>
                <a:gd name="T79" fmla="*/ 4 h 1103"/>
                <a:gd name="T80" fmla="*/ 2 w 1001"/>
                <a:gd name="T81" fmla="*/ 2 h 1103"/>
                <a:gd name="T82" fmla="*/ 2 w 1001"/>
                <a:gd name="T83" fmla="*/ 1 h 1103"/>
                <a:gd name="T84" fmla="*/ 1 w 1001"/>
                <a:gd name="T85" fmla="*/ 2 h 1103"/>
                <a:gd name="T86" fmla="*/ 2 w 1001"/>
                <a:gd name="T87" fmla="*/ 2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2 w 791"/>
                <a:gd name="T1" fmla="*/ 3 h 1081"/>
                <a:gd name="T2" fmla="*/ 1 w 791"/>
                <a:gd name="T3" fmla="*/ 2 h 1081"/>
                <a:gd name="T4" fmla="*/ 1 w 791"/>
                <a:gd name="T5" fmla="*/ 2 h 1081"/>
                <a:gd name="T6" fmla="*/ 1 w 791"/>
                <a:gd name="T7" fmla="*/ 2 h 1081"/>
                <a:gd name="T8" fmla="*/ 1 w 791"/>
                <a:gd name="T9" fmla="*/ 2 h 1081"/>
                <a:gd name="T10" fmla="*/ 0 w 791"/>
                <a:gd name="T11" fmla="*/ 2 h 1081"/>
                <a:gd name="T12" fmla="*/ 0 w 791"/>
                <a:gd name="T13" fmla="*/ 2 h 1081"/>
                <a:gd name="T14" fmla="*/ 0 w 791"/>
                <a:gd name="T15" fmla="*/ 2 h 1081"/>
                <a:gd name="T16" fmla="*/ 0 w 791"/>
                <a:gd name="T17" fmla="*/ 2 h 1081"/>
                <a:gd name="T18" fmla="*/ 0 w 791"/>
                <a:gd name="T19" fmla="*/ 2 h 1081"/>
                <a:gd name="T20" fmla="*/ 0 w 791"/>
                <a:gd name="T21" fmla="*/ 4 h 1081"/>
                <a:gd name="T22" fmla="*/ 0 w 791"/>
                <a:gd name="T23" fmla="*/ 4 h 1081"/>
                <a:gd name="T24" fmla="*/ 0 w 791"/>
                <a:gd name="T25" fmla="*/ 4 h 1081"/>
                <a:gd name="T26" fmla="*/ 0 w 791"/>
                <a:gd name="T27" fmla="*/ 4 h 1081"/>
                <a:gd name="T28" fmla="*/ 0 w 791"/>
                <a:gd name="T29" fmla="*/ 4 h 1081"/>
                <a:gd name="T30" fmla="*/ 0 w 791"/>
                <a:gd name="T31" fmla="*/ 4 h 1081"/>
                <a:gd name="T32" fmla="*/ 0 w 791"/>
                <a:gd name="T33" fmla="*/ 4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2 h 1081"/>
                <a:gd name="T46" fmla="*/ 0 w 791"/>
                <a:gd name="T47" fmla="*/ 2 h 1081"/>
                <a:gd name="T48" fmla="*/ 0 w 791"/>
                <a:gd name="T49" fmla="*/ 2 h 1081"/>
                <a:gd name="T50" fmla="*/ 1 w 791"/>
                <a:gd name="T51" fmla="*/ 2 h 1081"/>
                <a:gd name="T52" fmla="*/ 1 w 791"/>
                <a:gd name="T53" fmla="*/ 2 h 1081"/>
                <a:gd name="T54" fmla="*/ 1 w 791"/>
                <a:gd name="T55" fmla="*/ 2 h 1081"/>
                <a:gd name="T56" fmla="*/ 1 w 791"/>
                <a:gd name="T57" fmla="*/ 2 h 1081"/>
                <a:gd name="T58" fmla="*/ 1 w 791"/>
                <a:gd name="T59" fmla="*/ 2 h 1081"/>
                <a:gd name="T60" fmla="*/ 1 w 791"/>
                <a:gd name="T61" fmla="*/ 2 h 1081"/>
                <a:gd name="T62" fmla="*/ 1 w 791"/>
                <a:gd name="T63" fmla="*/ 1 h 1081"/>
                <a:gd name="T64" fmla="*/ 1 w 791"/>
                <a:gd name="T65" fmla="*/ 1 h 1081"/>
                <a:gd name="T66" fmla="*/ 1 w 791"/>
                <a:gd name="T67" fmla="*/ 1 h 1081"/>
                <a:gd name="T68" fmla="*/ 1 w 791"/>
                <a:gd name="T69" fmla="*/ 1 h 1081"/>
                <a:gd name="T70" fmla="*/ 1 w 791"/>
                <a:gd name="T71" fmla="*/ 1 h 1081"/>
                <a:gd name="T72" fmla="*/ 1 w 791"/>
                <a:gd name="T73" fmla="*/ 1 h 1081"/>
                <a:gd name="T74" fmla="*/ 2 w 791"/>
                <a:gd name="T75" fmla="*/ 0 h 1081"/>
                <a:gd name="T76" fmla="*/ 2 w 791"/>
                <a:gd name="T77" fmla="*/ 0 h 1081"/>
                <a:gd name="T78" fmla="*/ 2 w 791"/>
                <a:gd name="T79" fmla="*/ 0 h 1081"/>
                <a:gd name="T80" fmla="*/ 3 w 791"/>
                <a:gd name="T81" fmla="*/ 0 h 1081"/>
                <a:gd name="T82" fmla="*/ 3 w 791"/>
                <a:gd name="T83" fmla="*/ 0 h 1081"/>
                <a:gd name="T84" fmla="*/ 1 w 791"/>
                <a:gd name="T85" fmla="*/ 1 h 1081"/>
                <a:gd name="T86" fmla="*/ 1 w 791"/>
                <a:gd name="T87" fmla="*/ 2 h 1081"/>
                <a:gd name="T88" fmla="*/ 1 w 791"/>
                <a:gd name="T89" fmla="*/ 2 h 1081"/>
                <a:gd name="T90" fmla="*/ 2 w 791"/>
                <a:gd name="T91" fmla="*/ 3 h 1081"/>
                <a:gd name="T92" fmla="*/ 2 w 791"/>
                <a:gd name="T93" fmla="*/ 3 h 1081"/>
                <a:gd name="T94" fmla="*/ 3 w 791"/>
                <a:gd name="T95" fmla="*/ 4 h 1081"/>
                <a:gd name="T96" fmla="*/ 3 w 791"/>
                <a:gd name="T97" fmla="*/ 4 h 1081"/>
                <a:gd name="T98" fmla="*/ 3 w 791"/>
                <a:gd name="T99" fmla="*/ 4 h 1081"/>
                <a:gd name="T100" fmla="*/ 3 w 791"/>
                <a:gd name="T101" fmla="*/ 4 h 1081"/>
                <a:gd name="T102" fmla="*/ 3 w 791"/>
                <a:gd name="T103" fmla="*/ 4 h 1081"/>
                <a:gd name="T104" fmla="*/ 3 w 791"/>
                <a:gd name="T105" fmla="*/ 4 h 1081"/>
                <a:gd name="T106" fmla="*/ 2 w 791"/>
                <a:gd name="T107" fmla="*/ 4 h 1081"/>
                <a:gd name="T108" fmla="*/ 2 w 791"/>
                <a:gd name="T109" fmla="*/ 4 h 1081"/>
                <a:gd name="T110" fmla="*/ 2 w 791"/>
                <a:gd name="T111" fmla="*/ 4 h 1081"/>
                <a:gd name="T112" fmla="*/ 2 w 791"/>
                <a:gd name="T113" fmla="*/ 3 h 1081"/>
                <a:gd name="T114" fmla="*/ 2 w 791"/>
                <a:gd name="T115" fmla="*/ 3 h 1081"/>
                <a:gd name="T116" fmla="*/ 2 w 791"/>
                <a:gd name="T117" fmla="*/ 3 h 1081"/>
                <a:gd name="T118" fmla="*/ 2 w 791"/>
                <a:gd name="T119" fmla="*/ 3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3 w 942"/>
                <a:gd name="T1" fmla="*/ 1 h 1081"/>
                <a:gd name="T2" fmla="*/ 0 w 942"/>
                <a:gd name="T3" fmla="*/ 3 h 1081"/>
                <a:gd name="T4" fmla="*/ 0 w 942"/>
                <a:gd name="T5" fmla="*/ 3 h 1081"/>
                <a:gd name="T6" fmla="*/ 0 w 942"/>
                <a:gd name="T7" fmla="*/ 3 h 1081"/>
                <a:gd name="T8" fmla="*/ 0 w 942"/>
                <a:gd name="T9" fmla="*/ 3 h 1081"/>
                <a:gd name="T10" fmla="*/ 0 w 942"/>
                <a:gd name="T11" fmla="*/ 4 h 1081"/>
                <a:gd name="T12" fmla="*/ 0 w 942"/>
                <a:gd name="T13" fmla="*/ 4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3 h 1081"/>
                <a:gd name="T28" fmla="*/ 1 w 942"/>
                <a:gd name="T29" fmla="*/ 3 h 1081"/>
                <a:gd name="T30" fmla="*/ 3 w 942"/>
                <a:gd name="T31" fmla="*/ 0 h 1081"/>
                <a:gd name="T32" fmla="*/ 3 w 942"/>
                <a:gd name="T33" fmla="*/ 0 h 1081"/>
                <a:gd name="T34" fmla="*/ 3 w 942"/>
                <a:gd name="T35" fmla="*/ 4 h 1081"/>
                <a:gd name="T36" fmla="*/ 3 w 942"/>
                <a:gd name="T37" fmla="*/ 4 h 1081"/>
                <a:gd name="T38" fmla="*/ 3 w 942"/>
                <a:gd name="T39" fmla="*/ 4 h 1081"/>
                <a:gd name="T40" fmla="*/ 3 w 942"/>
                <a:gd name="T41" fmla="*/ 4 h 1081"/>
                <a:gd name="T42" fmla="*/ 3 w 942"/>
                <a:gd name="T43" fmla="*/ 4 h 1081"/>
                <a:gd name="T44" fmla="*/ 3 w 942"/>
                <a:gd name="T45" fmla="*/ 4 h 1081"/>
                <a:gd name="T46" fmla="*/ 3 w 942"/>
                <a:gd name="T47" fmla="*/ 4 h 1081"/>
                <a:gd name="T48" fmla="*/ 3 w 942"/>
                <a:gd name="T49" fmla="*/ 4 h 1081"/>
                <a:gd name="T50" fmla="*/ 3 w 942"/>
                <a:gd name="T51" fmla="*/ 4 h 1081"/>
                <a:gd name="T52" fmla="*/ 3 w 942"/>
                <a:gd name="T53" fmla="*/ 1 h 1081"/>
                <a:gd name="T54" fmla="*/ 3 w 942"/>
                <a:gd name="T55" fmla="*/ 1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2 w 1268"/>
                <a:gd name="T1" fmla="*/ 0 h 1081"/>
                <a:gd name="T2" fmla="*/ 1 w 1268"/>
                <a:gd name="T3" fmla="*/ 1 h 1081"/>
                <a:gd name="T4" fmla="*/ 1 w 1268"/>
                <a:gd name="T5" fmla="*/ 1 h 1081"/>
                <a:gd name="T6" fmla="*/ 1 w 1268"/>
                <a:gd name="T7" fmla="*/ 1 h 1081"/>
                <a:gd name="T8" fmla="*/ 1 w 1268"/>
                <a:gd name="T9" fmla="*/ 1 h 1081"/>
                <a:gd name="T10" fmla="*/ 1 w 1268"/>
                <a:gd name="T11" fmla="*/ 1 h 1081"/>
                <a:gd name="T12" fmla="*/ 1 w 1268"/>
                <a:gd name="T13" fmla="*/ 2 h 1081"/>
                <a:gd name="T14" fmla="*/ 1 w 1268"/>
                <a:gd name="T15" fmla="*/ 2 h 1081"/>
                <a:gd name="T16" fmla="*/ 1 w 1268"/>
                <a:gd name="T17" fmla="*/ 3 h 1081"/>
                <a:gd name="T18" fmla="*/ 1 w 1268"/>
                <a:gd name="T19" fmla="*/ 3 h 1081"/>
                <a:gd name="T20" fmla="*/ 2 w 1268"/>
                <a:gd name="T21" fmla="*/ 3 h 1081"/>
                <a:gd name="T22" fmla="*/ 2 w 1268"/>
                <a:gd name="T23" fmla="*/ 0 h 1081"/>
                <a:gd name="T24" fmla="*/ 2 w 1268"/>
                <a:gd name="T25" fmla="*/ 0 h 1081"/>
                <a:gd name="T26" fmla="*/ 3 w 1268"/>
                <a:gd name="T27" fmla="*/ 0 h 1081"/>
                <a:gd name="T28" fmla="*/ 3 w 1268"/>
                <a:gd name="T29" fmla="*/ 0 h 1081"/>
                <a:gd name="T30" fmla="*/ 4 w 1268"/>
                <a:gd name="T31" fmla="*/ 1 h 1081"/>
                <a:gd name="T32" fmla="*/ 4 w 1268"/>
                <a:gd name="T33" fmla="*/ 1 h 1081"/>
                <a:gd name="T34" fmla="*/ 4 w 1268"/>
                <a:gd name="T35" fmla="*/ 1 h 1081"/>
                <a:gd name="T36" fmla="*/ 4 w 1268"/>
                <a:gd name="T37" fmla="*/ 1 h 1081"/>
                <a:gd name="T38" fmla="*/ 4 w 1268"/>
                <a:gd name="T39" fmla="*/ 1 h 1081"/>
                <a:gd name="T40" fmla="*/ 4 w 1268"/>
                <a:gd name="T41" fmla="*/ 2 h 1081"/>
                <a:gd name="T42" fmla="*/ 4 w 1268"/>
                <a:gd name="T43" fmla="*/ 2 h 1081"/>
                <a:gd name="T44" fmla="*/ 4 w 1268"/>
                <a:gd name="T45" fmla="*/ 2 h 1081"/>
                <a:gd name="T46" fmla="*/ 4 w 1268"/>
                <a:gd name="T47" fmla="*/ 3 h 1081"/>
                <a:gd name="T48" fmla="*/ 4 w 1268"/>
                <a:gd name="T49" fmla="*/ 3 h 1081"/>
                <a:gd name="T50" fmla="*/ 3 w 1268"/>
                <a:gd name="T51" fmla="*/ 3 h 1081"/>
                <a:gd name="T52" fmla="*/ 3 w 1268"/>
                <a:gd name="T53" fmla="*/ 3 h 1081"/>
                <a:gd name="T54" fmla="*/ 2 w 1268"/>
                <a:gd name="T55" fmla="*/ 4 h 1081"/>
                <a:gd name="T56" fmla="*/ 2 w 1268"/>
                <a:gd name="T57" fmla="*/ 4 h 1081"/>
                <a:gd name="T58" fmla="*/ 2 w 1268"/>
                <a:gd name="T59" fmla="*/ 3 h 1081"/>
                <a:gd name="T60" fmla="*/ 1 w 1268"/>
                <a:gd name="T61" fmla="*/ 3 h 1081"/>
                <a:gd name="T62" fmla="*/ 1 w 1268"/>
                <a:gd name="T63" fmla="*/ 3 h 1081"/>
                <a:gd name="T64" fmla="*/ 1 w 1268"/>
                <a:gd name="T65" fmla="*/ 3 h 1081"/>
                <a:gd name="T66" fmla="*/ 0 w 1268"/>
                <a:gd name="T67" fmla="*/ 3 h 1081"/>
                <a:gd name="T68" fmla="*/ 0 w 1268"/>
                <a:gd name="T69" fmla="*/ 3 h 1081"/>
                <a:gd name="T70" fmla="*/ 0 w 1268"/>
                <a:gd name="T71" fmla="*/ 2 h 1081"/>
                <a:gd name="T72" fmla="*/ 0 w 1268"/>
                <a:gd name="T73" fmla="*/ 2 h 1081"/>
                <a:gd name="T74" fmla="*/ 0 w 1268"/>
                <a:gd name="T75" fmla="*/ 2 h 1081"/>
                <a:gd name="T76" fmla="*/ 0 w 1268"/>
                <a:gd name="T77" fmla="*/ 1 h 1081"/>
                <a:gd name="T78" fmla="*/ 0 w 1268"/>
                <a:gd name="T79" fmla="*/ 1 h 1081"/>
                <a:gd name="T80" fmla="*/ 0 w 1268"/>
                <a:gd name="T81" fmla="*/ 1 h 1081"/>
                <a:gd name="T82" fmla="*/ 0 w 1268"/>
                <a:gd name="T83" fmla="*/ 1 h 1081"/>
                <a:gd name="T84" fmla="*/ 1 w 1268"/>
                <a:gd name="T85" fmla="*/ 1 h 1081"/>
                <a:gd name="T86" fmla="*/ 1 w 1268"/>
                <a:gd name="T87" fmla="*/ 0 h 1081"/>
                <a:gd name="T88" fmla="*/ 2 w 1268"/>
                <a:gd name="T89" fmla="*/ 0 h 1081"/>
                <a:gd name="T90" fmla="*/ 4 w 1268"/>
                <a:gd name="T91" fmla="*/ 2 h 1081"/>
                <a:gd name="T92" fmla="*/ 4 w 1268"/>
                <a:gd name="T93" fmla="*/ 1 h 1081"/>
                <a:gd name="T94" fmla="*/ 4 w 1268"/>
                <a:gd name="T95" fmla="*/ 1 h 1081"/>
                <a:gd name="T96" fmla="*/ 3 w 1268"/>
                <a:gd name="T97" fmla="*/ 1 h 1081"/>
                <a:gd name="T98" fmla="*/ 3 w 1268"/>
                <a:gd name="T99" fmla="*/ 1 h 1081"/>
                <a:gd name="T100" fmla="*/ 3 w 1268"/>
                <a:gd name="T101" fmla="*/ 0 h 1081"/>
                <a:gd name="T102" fmla="*/ 2 w 1268"/>
                <a:gd name="T103" fmla="*/ 0 h 1081"/>
                <a:gd name="T104" fmla="*/ 3 w 1268"/>
                <a:gd name="T105" fmla="*/ 3 h 1081"/>
                <a:gd name="T106" fmla="*/ 3 w 1268"/>
                <a:gd name="T107" fmla="*/ 3 h 1081"/>
                <a:gd name="T108" fmla="*/ 4 w 1268"/>
                <a:gd name="T109" fmla="*/ 3 h 1081"/>
                <a:gd name="T110" fmla="*/ 4 w 1268"/>
                <a:gd name="T111" fmla="*/ 2 h 1081"/>
                <a:gd name="T112" fmla="*/ 4 w 1268"/>
                <a:gd name="T113" fmla="*/ 2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3 h 1081"/>
                <a:gd name="T2" fmla="*/ 1 w 942"/>
                <a:gd name="T3" fmla="*/ 3 h 1081"/>
                <a:gd name="T4" fmla="*/ 3 w 942"/>
                <a:gd name="T5" fmla="*/ 0 h 1081"/>
                <a:gd name="T6" fmla="*/ 3 w 942"/>
                <a:gd name="T7" fmla="*/ 0 h 1081"/>
                <a:gd name="T8" fmla="*/ 3 w 942"/>
                <a:gd name="T9" fmla="*/ 4 h 1081"/>
                <a:gd name="T10" fmla="*/ 3 w 942"/>
                <a:gd name="T11" fmla="*/ 4 h 1081"/>
                <a:gd name="T12" fmla="*/ 3 w 942"/>
                <a:gd name="T13" fmla="*/ 4 h 1081"/>
                <a:gd name="T14" fmla="*/ 3 w 942"/>
                <a:gd name="T15" fmla="*/ 4 h 1081"/>
                <a:gd name="T16" fmla="*/ 3 w 942"/>
                <a:gd name="T17" fmla="*/ 4 h 1081"/>
                <a:gd name="T18" fmla="*/ 3 w 942"/>
                <a:gd name="T19" fmla="*/ 4 h 1081"/>
                <a:gd name="T20" fmla="*/ 3 w 942"/>
                <a:gd name="T21" fmla="*/ 4 h 1081"/>
                <a:gd name="T22" fmla="*/ 3 w 942"/>
                <a:gd name="T23" fmla="*/ 4 h 1081"/>
                <a:gd name="T24" fmla="*/ 3 w 942"/>
                <a:gd name="T25" fmla="*/ 4 h 1081"/>
                <a:gd name="T26" fmla="*/ 3 w 942"/>
                <a:gd name="T27" fmla="*/ 1 h 1081"/>
                <a:gd name="T28" fmla="*/ 3 w 942"/>
                <a:gd name="T29" fmla="*/ 1 h 1081"/>
                <a:gd name="T30" fmla="*/ 0 w 942"/>
                <a:gd name="T31" fmla="*/ 3 h 1081"/>
                <a:gd name="T32" fmla="*/ 0 w 942"/>
                <a:gd name="T33" fmla="*/ 3 h 1081"/>
                <a:gd name="T34" fmla="*/ 0 w 942"/>
                <a:gd name="T35" fmla="*/ 3 h 1081"/>
                <a:gd name="T36" fmla="*/ 0 w 942"/>
                <a:gd name="T37" fmla="*/ 3 h 1081"/>
                <a:gd name="T38" fmla="*/ 0 w 942"/>
                <a:gd name="T39" fmla="*/ 4 h 1081"/>
                <a:gd name="T40" fmla="*/ 0 w 942"/>
                <a:gd name="T41" fmla="*/ 4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3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1 w 1000"/>
                <a:gd name="T1" fmla="*/ 2 h 1081"/>
                <a:gd name="T2" fmla="*/ 1 w 1000"/>
                <a:gd name="T3" fmla="*/ 2 h 1081"/>
                <a:gd name="T4" fmla="*/ 1 w 1000"/>
                <a:gd name="T5" fmla="*/ 1 h 1081"/>
                <a:gd name="T6" fmla="*/ 1 w 1000"/>
                <a:gd name="T7" fmla="*/ 1 h 1081"/>
                <a:gd name="T8" fmla="*/ 1 w 1000"/>
                <a:gd name="T9" fmla="*/ 1 h 1081"/>
                <a:gd name="T10" fmla="*/ 1 w 1000"/>
                <a:gd name="T11" fmla="*/ 1 h 1081"/>
                <a:gd name="T12" fmla="*/ 2 w 1000"/>
                <a:gd name="T13" fmla="*/ 0 h 1081"/>
                <a:gd name="T14" fmla="*/ 2 w 1000"/>
                <a:gd name="T15" fmla="*/ 0 h 1081"/>
                <a:gd name="T16" fmla="*/ 2 w 1000"/>
                <a:gd name="T17" fmla="*/ 0 h 1081"/>
                <a:gd name="T18" fmla="*/ 3 w 1000"/>
                <a:gd name="T19" fmla="*/ 3 h 1081"/>
                <a:gd name="T20" fmla="*/ 3 w 1000"/>
                <a:gd name="T21" fmla="*/ 3 h 1081"/>
                <a:gd name="T22" fmla="*/ 3 w 1000"/>
                <a:gd name="T23" fmla="*/ 3 h 1081"/>
                <a:gd name="T24" fmla="*/ 3 w 1000"/>
                <a:gd name="T25" fmla="*/ 3 h 1081"/>
                <a:gd name="T26" fmla="*/ 3 w 1000"/>
                <a:gd name="T27" fmla="*/ 4 h 1081"/>
                <a:gd name="T28" fmla="*/ 3 w 1000"/>
                <a:gd name="T29" fmla="*/ 4 h 1081"/>
                <a:gd name="T30" fmla="*/ 3 w 1000"/>
                <a:gd name="T31" fmla="*/ 4 h 1081"/>
                <a:gd name="T32" fmla="*/ 3 w 1000"/>
                <a:gd name="T33" fmla="*/ 4 h 1081"/>
                <a:gd name="T34" fmla="*/ 3 w 1000"/>
                <a:gd name="T35" fmla="*/ 4 h 1081"/>
                <a:gd name="T36" fmla="*/ 2 w 1000"/>
                <a:gd name="T37" fmla="*/ 2 h 1081"/>
                <a:gd name="T38" fmla="*/ 2 w 1000"/>
                <a:gd name="T39" fmla="*/ 1 h 1081"/>
                <a:gd name="T40" fmla="*/ 2 w 1000"/>
                <a:gd name="T41" fmla="*/ 1 h 1081"/>
                <a:gd name="T42" fmla="*/ 2 w 1000"/>
                <a:gd name="T43" fmla="*/ 1 h 1081"/>
                <a:gd name="T44" fmla="*/ 1 w 1000"/>
                <a:gd name="T45" fmla="*/ 1 h 1081"/>
                <a:gd name="T46" fmla="*/ 1 w 1000"/>
                <a:gd name="T47" fmla="*/ 1 h 1081"/>
                <a:gd name="T48" fmla="*/ 1 w 1000"/>
                <a:gd name="T49" fmla="*/ 1 h 1081"/>
                <a:gd name="T50" fmla="*/ 1 w 1000"/>
                <a:gd name="T51" fmla="*/ 2 h 1081"/>
                <a:gd name="T52" fmla="*/ 1 w 1000"/>
                <a:gd name="T53" fmla="*/ 2 h 1081"/>
                <a:gd name="T54" fmla="*/ 1 w 1000"/>
                <a:gd name="T55" fmla="*/ 2 h 1081"/>
                <a:gd name="T56" fmla="*/ 1 w 1000"/>
                <a:gd name="T57" fmla="*/ 2 h 1081"/>
                <a:gd name="T58" fmla="*/ 1 w 1000"/>
                <a:gd name="T59" fmla="*/ 3 h 1081"/>
                <a:gd name="T60" fmla="*/ 1 w 1000"/>
                <a:gd name="T61" fmla="*/ 3 h 1081"/>
                <a:gd name="T62" fmla="*/ 1 w 1000"/>
                <a:gd name="T63" fmla="*/ 3 h 1081"/>
                <a:gd name="T64" fmla="*/ 1 w 1000"/>
                <a:gd name="T65" fmla="*/ 3 h 1081"/>
                <a:gd name="T66" fmla="*/ 0 w 1000"/>
                <a:gd name="T67" fmla="*/ 3 h 1081"/>
                <a:gd name="T68" fmla="*/ 0 w 1000"/>
                <a:gd name="T69" fmla="*/ 4 h 1081"/>
                <a:gd name="T70" fmla="*/ 0 w 1000"/>
                <a:gd name="T71" fmla="*/ 4 h 1081"/>
                <a:gd name="T72" fmla="*/ 0 w 1000"/>
                <a:gd name="T73" fmla="*/ 4 h 1081"/>
                <a:gd name="T74" fmla="*/ 1 w 1000"/>
                <a:gd name="T75" fmla="*/ 3 h 1081"/>
                <a:gd name="T76" fmla="*/ 1 w 1000"/>
                <a:gd name="T77" fmla="*/ 2 h 1081"/>
                <a:gd name="T78" fmla="*/ 1 w 1000"/>
                <a:gd name="T79" fmla="*/ 2 h 1081"/>
                <a:gd name="T80" fmla="*/ 1 w 1000"/>
                <a:gd name="T81" fmla="*/ 2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4 h 1103"/>
                <a:gd name="T2" fmla="*/ 2 w 1001"/>
                <a:gd name="T3" fmla="*/ 0 h 1103"/>
                <a:gd name="T4" fmla="*/ 2 w 1001"/>
                <a:gd name="T5" fmla="*/ 0 h 1103"/>
                <a:gd name="T6" fmla="*/ 3 w 1001"/>
                <a:gd name="T7" fmla="*/ 4 h 1103"/>
                <a:gd name="T8" fmla="*/ 3 w 1001"/>
                <a:gd name="T9" fmla="*/ 4 h 1103"/>
                <a:gd name="T10" fmla="*/ 3 w 1001"/>
                <a:gd name="T11" fmla="*/ 4 h 1103"/>
                <a:gd name="T12" fmla="*/ 3 w 1001"/>
                <a:gd name="T13" fmla="*/ 4 h 1103"/>
                <a:gd name="T14" fmla="*/ 3 w 1001"/>
                <a:gd name="T15" fmla="*/ 4 h 1103"/>
                <a:gd name="T16" fmla="*/ 3 w 1001"/>
                <a:gd name="T17" fmla="*/ 4 h 1103"/>
                <a:gd name="T18" fmla="*/ 3 w 1001"/>
                <a:gd name="T19" fmla="*/ 4 h 1103"/>
                <a:gd name="T20" fmla="*/ 3 w 1001"/>
                <a:gd name="T21" fmla="*/ 4 h 1103"/>
                <a:gd name="T22" fmla="*/ 3 w 1001"/>
                <a:gd name="T23" fmla="*/ 4 h 1103"/>
                <a:gd name="T24" fmla="*/ 3 w 1001"/>
                <a:gd name="T25" fmla="*/ 4 h 1103"/>
                <a:gd name="T26" fmla="*/ 3 w 1001"/>
                <a:gd name="T27" fmla="*/ 4 h 1103"/>
                <a:gd name="T28" fmla="*/ 3 w 1001"/>
                <a:gd name="T29" fmla="*/ 3 h 1103"/>
                <a:gd name="T30" fmla="*/ 3 w 1001"/>
                <a:gd name="T31" fmla="*/ 3 h 1103"/>
                <a:gd name="T32" fmla="*/ 3 w 1001"/>
                <a:gd name="T33" fmla="*/ 3 h 1103"/>
                <a:gd name="T34" fmla="*/ 3 w 1001"/>
                <a:gd name="T35" fmla="*/ 3 h 1103"/>
                <a:gd name="T36" fmla="*/ 3 w 1001"/>
                <a:gd name="T37" fmla="*/ 3 h 1103"/>
                <a:gd name="T38" fmla="*/ 3 w 1001"/>
                <a:gd name="T39" fmla="*/ 3 h 1103"/>
                <a:gd name="T40" fmla="*/ 3 w 1001"/>
                <a:gd name="T41" fmla="*/ 3 h 1103"/>
                <a:gd name="T42" fmla="*/ 3 w 1001"/>
                <a:gd name="T43" fmla="*/ 3 h 1103"/>
                <a:gd name="T44" fmla="*/ 3 w 1001"/>
                <a:gd name="T45" fmla="*/ 3 h 1103"/>
                <a:gd name="T46" fmla="*/ 2 w 1001"/>
                <a:gd name="T47" fmla="*/ 3 h 1103"/>
                <a:gd name="T48" fmla="*/ 2 w 1001"/>
                <a:gd name="T49" fmla="*/ 3 h 1103"/>
                <a:gd name="T50" fmla="*/ 2 w 1001"/>
                <a:gd name="T51" fmla="*/ 3 h 1103"/>
                <a:gd name="T52" fmla="*/ 2 w 1001"/>
                <a:gd name="T53" fmla="*/ 2 h 1103"/>
                <a:gd name="T54" fmla="*/ 2 w 1001"/>
                <a:gd name="T55" fmla="*/ 2 h 1103"/>
                <a:gd name="T56" fmla="*/ 1 w 1001"/>
                <a:gd name="T57" fmla="*/ 2 h 1103"/>
                <a:gd name="T58" fmla="*/ 1 w 1001"/>
                <a:gd name="T59" fmla="*/ 3 h 1103"/>
                <a:gd name="T60" fmla="*/ 1 w 1001"/>
                <a:gd name="T61" fmla="*/ 3 h 1103"/>
                <a:gd name="T62" fmla="*/ 1 w 1001"/>
                <a:gd name="T63" fmla="*/ 3 h 1103"/>
                <a:gd name="T64" fmla="*/ 0 w 1001"/>
                <a:gd name="T65" fmla="*/ 4 h 1103"/>
                <a:gd name="T66" fmla="*/ 0 w 1001"/>
                <a:gd name="T67" fmla="*/ 4 h 1103"/>
                <a:gd name="T68" fmla="*/ 0 w 1001"/>
                <a:gd name="T69" fmla="*/ 4 h 1103"/>
                <a:gd name="T70" fmla="*/ 0 w 1001"/>
                <a:gd name="T71" fmla="*/ 4 h 1103"/>
                <a:gd name="T72" fmla="*/ 0 w 1001"/>
                <a:gd name="T73" fmla="*/ 4 h 1103"/>
                <a:gd name="T74" fmla="*/ 0 w 1001"/>
                <a:gd name="T75" fmla="*/ 4 h 1103"/>
                <a:gd name="T76" fmla="*/ 0 w 1001"/>
                <a:gd name="T77" fmla="*/ 4 h 1103"/>
                <a:gd name="T78" fmla="*/ 0 w 1001"/>
                <a:gd name="T79" fmla="*/ 4 h 1103"/>
                <a:gd name="T80" fmla="*/ 2 w 1001"/>
                <a:gd name="T81" fmla="*/ 2 h 1103"/>
                <a:gd name="T82" fmla="*/ 2 w 1001"/>
                <a:gd name="T83" fmla="*/ 1 h 1103"/>
                <a:gd name="T84" fmla="*/ 1 w 1001"/>
                <a:gd name="T85" fmla="*/ 2 h 1103"/>
                <a:gd name="T86" fmla="*/ 2 w 1001"/>
                <a:gd name="T87" fmla="*/ 2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1 w 708"/>
                <a:gd name="T1" fmla="*/ 2 h 1076"/>
                <a:gd name="T2" fmla="*/ 1 w 708"/>
                <a:gd name="T3" fmla="*/ 1 h 1076"/>
                <a:gd name="T4" fmla="*/ 2 w 708"/>
                <a:gd name="T5" fmla="*/ 1 h 1076"/>
                <a:gd name="T6" fmla="*/ 2 w 708"/>
                <a:gd name="T7" fmla="*/ 1 h 1076"/>
                <a:gd name="T8" fmla="*/ 2 w 708"/>
                <a:gd name="T9" fmla="*/ 1 h 1076"/>
                <a:gd name="T10" fmla="*/ 2 w 708"/>
                <a:gd name="T11" fmla="*/ 1 h 1076"/>
                <a:gd name="T12" fmla="*/ 2 w 708"/>
                <a:gd name="T13" fmla="*/ 1 h 1076"/>
                <a:gd name="T14" fmla="*/ 2 w 708"/>
                <a:gd name="T15" fmla="*/ 1 h 1076"/>
                <a:gd name="T16" fmla="*/ 2 w 708"/>
                <a:gd name="T17" fmla="*/ 0 h 1076"/>
                <a:gd name="T18" fmla="*/ 1 w 708"/>
                <a:gd name="T19" fmla="*/ 0 h 1076"/>
                <a:gd name="T20" fmla="*/ 1 w 708"/>
                <a:gd name="T21" fmla="*/ 0 h 1076"/>
                <a:gd name="T22" fmla="*/ 1 w 708"/>
                <a:gd name="T23" fmla="*/ 0 h 1076"/>
                <a:gd name="T24" fmla="*/ 1 w 708"/>
                <a:gd name="T25" fmla="*/ 2 h 1076"/>
                <a:gd name="T26" fmla="*/ 0 w 708"/>
                <a:gd name="T27" fmla="*/ 0 h 1076"/>
                <a:gd name="T28" fmla="*/ 1 w 708"/>
                <a:gd name="T29" fmla="*/ 0 h 1076"/>
                <a:gd name="T30" fmla="*/ 2 w 708"/>
                <a:gd name="T31" fmla="*/ 0 h 1076"/>
                <a:gd name="T32" fmla="*/ 2 w 708"/>
                <a:gd name="T33" fmla="*/ 0 h 1076"/>
                <a:gd name="T34" fmla="*/ 2 w 708"/>
                <a:gd name="T35" fmla="*/ 0 h 1076"/>
                <a:gd name="T36" fmla="*/ 2 w 708"/>
                <a:gd name="T37" fmla="*/ 0 h 1076"/>
                <a:gd name="T38" fmla="*/ 2 w 708"/>
                <a:gd name="T39" fmla="*/ 1 h 1076"/>
                <a:gd name="T40" fmla="*/ 2 w 708"/>
                <a:gd name="T41" fmla="*/ 1 h 1076"/>
                <a:gd name="T42" fmla="*/ 2 w 708"/>
                <a:gd name="T43" fmla="*/ 1 h 1076"/>
                <a:gd name="T44" fmla="*/ 2 w 708"/>
                <a:gd name="T45" fmla="*/ 1 h 1076"/>
                <a:gd name="T46" fmla="*/ 2 w 708"/>
                <a:gd name="T47" fmla="*/ 1 h 1076"/>
                <a:gd name="T48" fmla="*/ 2 w 708"/>
                <a:gd name="T49" fmla="*/ 2 h 1076"/>
                <a:gd name="T50" fmla="*/ 1 w 708"/>
                <a:gd name="T51" fmla="*/ 2 h 1076"/>
                <a:gd name="T52" fmla="*/ 2 w 708"/>
                <a:gd name="T53" fmla="*/ 2 h 1076"/>
                <a:gd name="T54" fmla="*/ 2 w 708"/>
                <a:gd name="T55" fmla="*/ 2 h 1076"/>
                <a:gd name="T56" fmla="*/ 2 w 708"/>
                <a:gd name="T57" fmla="*/ 2 h 1076"/>
                <a:gd name="T58" fmla="*/ 2 w 708"/>
                <a:gd name="T59" fmla="*/ 2 h 1076"/>
                <a:gd name="T60" fmla="*/ 2 w 708"/>
                <a:gd name="T61" fmla="*/ 2 h 1076"/>
                <a:gd name="T62" fmla="*/ 2 w 708"/>
                <a:gd name="T63" fmla="*/ 2 h 1076"/>
                <a:gd name="T64" fmla="*/ 2 w 708"/>
                <a:gd name="T65" fmla="*/ 2 h 1076"/>
                <a:gd name="T66" fmla="*/ 2 w 708"/>
                <a:gd name="T67" fmla="*/ 3 h 1076"/>
                <a:gd name="T68" fmla="*/ 2 w 708"/>
                <a:gd name="T69" fmla="*/ 3 h 1076"/>
                <a:gd name="T70" fmla="*/ 2 w 708"/>
                <a:gd name="T71" fmla="*/ 3 h 1076"/>
                <a:gd name="T72" fmla="*/ 2 w 708"/>
                <a:gd name="T73" fmla="*/ 3 h 1076"/>
                <a:gd name="T74" fmla="*/ 2 w 708"/>
                <a:gd name="T75" fmla="*/ 3 h 1076"/>
                <a:gd name="T76" fmla="*/ 2 w 708"/>
                <a:gd name="T77" fmla="*/ 3 h 1076"/>
                <a:gd name="T78" fmla="*/ 2 w 708"/>
                <a:gd name="T79" fmla="*/ 4 h 1076"/>
                <a:gd name="T80" fmla="*/ 1 w 708"/>
                <a:gd name="T81" fmla="*/ 2 h 1076"/>
                <a:gd name="T82" fmla="*/ 1 w 708"/>
                <a:gd name="T83" fmla="*/ 3 h 1076"/>
                <a:gd name="T84" fmla="*/ 1 w 708"/>
                <a:gd name="T85" fmla="*/ 3 h 1076"/>
                <a:gd name="T86" fmla="*/ 2 w 708"/>
                <a:gd name="T87" fmla="*/ 3 h 1076"/>
                <a:gd name="T88" fmla="*/ 2 w 708"/>
                <a:gd name="T89" fmla="*/ 3 h 1076"/>
                <a:gd name="T90" fmla="*/ 2 w 708"/>
                <a:gd name="T91" fmla="*/ 3 h 1076"/>
                <a:gd name="T92" fmla="*/ 2 w 708"/>
                <a:gd name="T93" fmla="*/ 3 h 1076"/>
                <a:gd name="T94" fmla="*/ 2 w 708"/>
                <a:gd name="T95" fmla="*/ 2 h 1076"/>
                <a:gd name="T96" fmla="*/ 2 w 708"/>
                <a:gd name="T97" fmla="*/ 2 h 1076"/>
                <a:gd name="T98" fmla="*/ 2 w 708"/>
                <a:gd name="T99" fmla="*/ 2 h 1076"/>
                <a:gd name="T100" fmla="*/ 2 w 708"/>
                <a:gd name="T101" fmla="*/ 2 h 1076"/>
                <a:gd name="T102" fmla="*/ 1 w 708"/>
                <a:gd name="T103" fmla="*/ 2 h 1076"/>
                <a:gd name="T104" fmla="*/ 1 w 708"/>
                <a:gd name="T105" fmla="*/ 2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4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2 h 1081"/>
                <a:gd name="T14" fmla="*/ 1 w 794"/>
                <a:gd name="T15" fmla="*/ 2 h 1081"/>
                <a:gd name="T16" fmla="*/ 1 w 794"/>
                <a:gd name="T17" fmla="*/ 2 h 1081"/>
                <a:gd name="T18" fmla="*/ 1 w 794"/>
                <a:gd name="T19" fmla="*/ 2 h 1081"/>
                <a:gd name="T20" fmla="*/ 1 w 794"/>
                <a:gd name="T21" fmla="*/ 2 h 1081"/>
                <a:gd name="T22" fmla="*/ 1 w 794"/>
                <a:gd name="T23" fmla="*/ 2 h 1081"/>
                <a:gd name="T24" fmla="*/ 1 w 794"/>
                <a:gd name="T25" fmla="*/ 2 h 1081"/>
                <a:gd name="T26" fmla="*/ 1 w 794"/>
                <a:gd name="T27" fmla="*/ 2 h 1081"/>
                <a:gd name="T28" fmla="*/ 1 w 794"/>
                <a:gd name="T29" fmla="*/ 2 h 1081"/>
                <a:gd name="T30" fmla="*/ 1 w 794"/>
                <a:gd name="T31" fmla="*/ 1 h 1081"/>
                <a:gd name="T32" fmla="*/ 1 w 794"/>
                <a:gd name="T33" fmla="*/ 1 h 1081"/>
                <a:gd name="T34" fmla="*/ 1 w 794"/>
                <a:gd name="T35" fmla="*/ 1 h 1081"/>
                <a:gd name="T36" fmla="*/ 1 w 794"/>
                <a:gd name="T37" fmla="*/ 1 h 1081"/>
                <a:gd name="T38" fmla="*/ 1 w 794"/>
                <a:gd name="T39" fmla="*/ 1 h 1081"/>
                <a:gd name="T40" fmla="*/ 1 w 794"/>
                <a:gd name="T41" fmla="*/ 1 h 1081"/>
                <a:gd name="T42" fmla="*/ 2 w 794"/>
                <a:gd name="T43" fmla="*/ 0 h 1081"/>
                <a:gd name="T44" fmla="*/ 2 w 794"/>
                <a:gd name="T45" fmla="*/ 0 h 1081"/>
                <a:gd name="T46" fmla="*/ 2 w 794"/>
                <a:gd name="T47" fmla="*/ 0 h 1081"/>
                <a:gd name="T48" fmla="*/ 3 w 794"/>
                <a:gd name="T49" fmla="*/ 0 h 1081"/>
                <a:gd name="T50" fmla="*/ 3 w 794"/>
                <a:gd name="T51" fmla="*/ 0 h 1081"/>
                <a:gd name="T52" fmla="*/ 1 w 794"/>
                <a:gd name="T53" fmla="*/ 1 h 1081"/>
                <a:gd name="T54" fmla="*/ 1 w 794"/>
                <a:gd name="T55" fmla="*/ 2 h 1081"/>
                <a:gd name="T56" fmla="*/ 1 w 794"/>
                <a:gd name="T57" fmla="*/ 2 h 1081"/>
                <a:gd name="T58" fmla="*/ 2 w 794"/>
                <a:gd name="T59" fmla="*/ 3 h 1081"/>
                <a:gd name="T60" fmla="*/ 2 w 794"/>
                <a:gd name="T61" fmla="*/ 3 h 1081"/>
                <a:gd name="T62" fmla="*/ 3 w 794"/>
                <a:gd name="T63" fmla="*/ 4 h 1081"/>
                <a:gd name="T64" fmla="*/ 3 w 794"/>
                <a:gd name="T65" fmla="*/ 4 h 1081"/>
                <a:gd name="T66" fmla="*/ 3 w 794"/>
                <a:gd name="T67" fmla="*/ 4 h 1081"/>
                <a:gd name="T68" fmla="*/ 3 w 794"/>
                <a:gd name="T69" fmla="*/ 4 h 1081"/>
                <a:gd name="T70" fmla="*/ 3 w 794"/>
                <a:gd name="T71" fmla="*/ 4 h 1081"/>
                <a:gd name="T72" fmla="*/ 3 w 794"/>
                <a:gd name="T73" fmla="*/ 4 h 1081"/>
                <a:gd name="T74" fmla="*/ 2 w 794"/>
                <a:gd name="T75" fmla="*/ 4 h 1081"/>
                <a:gd name="T76" fmla="*/ 2 w 794"/>
                <a:gd name="T77" fmla="*/ 4 h 1081"/>
                <a:gd name="T78" fmla="*/ 2 w 794"/>
                <a:gd name="T79" fmla="*/ 4 h 1081"/>
                <a:gd name="T80" fmla="*/ 2 w 794"/>
                <a:gd name="T81" fmla="*/ 3 h 1081"/>
                <a:gd name="T82" fmla="*/ 2 w 794"/>
                <a:gd name="T83" fmla="*/ 3 h 1081"/>
                <a:gd name="T84" fmla="*/ 2 w 794"/>
                <a:gd name="T85" fmla="*/ 3 h 1081"/>
                <a:gd name="T86" fmla="*/ 2 w 794"/>
                <a:gd name="T87" fmla="*/ 3 h 1081"/>
                <a:gd name="T88" fmla="*/ 1 w 794"/>
                <a:gd name="T89" fmla="*/ 2 h 1081"/>
                <a:gd name="T90" fmla="*/ 1 w 794"/>
                <a:gd name="T91" fmla="*/ 2 h 1081"/>
                <a:gd name="T92" fmla="*/ 1 w 794"/>
                <a:gd name="T93" fmla="*/ 2 h 1081"/>
                <a:gd name="T94" fmla="*/ 1 w 794"/>
                <a:gd name="T95" fmla="*/ 2 h 1081"/>
                <a:gd name="T96" fmla="*/ 1 w 794"/>
                <a:gd name="T97" fmla="*/ 2 h 1081"/>
                <a:gd name="T98" fmla="*/ 0 w 794"/>
                <a:gd name="T99" fmla="*/ 2 h 1081"/>
                <a:gd name="T100" fmla="*/ 0 w 794"/>
                <a:gd name="T101" fmla="*/ 2 h 1081"/>
                <a:gd name="T102" fmla="*/ 0 w 794"/>
                <a:gd name="T103" fmla="*/ 2 h 1081"/>
                <a:gd name="T104" fmla="*/ 0 w 794"/>
                <a:gd name="T105" fmla="*/ 2 h 1081"/>
                <a:gd name="T106" fmla="*/ 0 w 794"/>
                <a:gd name="T107" fmla="*/ 4 h 1081"/>
                <a:gd name="T108" fmla="*/ 0 w 794"/>
                <a:gd name="T109" fmla="*/ 4 h 1081"/>
                <a:gd name="T110" fmla="*/ 0 w 794"/>
                <a:gd name="T111" fmla="*/ 4 h 1081"/>
                <a:gd name="T112" fmla="*/ 0 w 794"/>
                <a:gd name="T113" fmla="*/ 4 h 1081"/>
                <a:gd name="T114" fmla="*/ 0 w 794"/>
                <a:gd name="T115" fmla="*/ 4 h 1081"/>
                <a:gd name="T116" fmla="*/ 0 w 794"/>
                <a:gd name="T117" fmla="*/ 4 h 1081"/>
                <a:gd name="T118" fmla="*/ 0 w 794"/>
                <a:gd name="T119" fmla="*/ 4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1 w 649"/>
                <a:gd name="T1" fmla="*/ 0 h 154"/>
                <a:gd name="T2" fmla="*/ 1 w 649"/>
                <a:gd name="T3" fmla="*/ 0 h 154"/>
                <a:gd name="T4" fmla="*/ 1 w 649"/>
                <a:gd name="T5" fmla="*/ 0 h 154"/>
                <a:gd name="T6" fmla="*/ 2 w 649"/>
                <a:gd name="T7" fmla="*/ 0 h 154"/>
                <a:gd name="T8" fmla="*/ 2 w 649"/>
                <a:gd name="T9" fmla="*/ 0 h 154"/>
                <a:gd name="T10" fmla="*/ 2 w 649"/>
                <a:gd name="T11" fmla="*/ 0 h 154"/>
                <a:gd name="T12" fmla="*/ 2 w 649"/>
                <a:gd name="T13" fmla="*/ 0 h 154"/>
                <a:gd name="T14" fmla="*/ 2 w 649"/>
                <a:gd name="T15" fmla="*/ 0 h 154"/>
                <a:gd name="T16" fmla="*/ 2 w 649"/>
                <a:gd name="T17" fmla="*/ 0 h 154"/>
                <a:gd name="T18" fmla="*/ 2 w 649"/>
                <a:gd name="T19" fmla="*/ 0 h 154"/>
                <a:gd name="T20" fmla="*/ 2 w 649"/>
                <a:gd name="T21" fmla="*/ 0 h 154"/>
                <a:gd name="T22" fmla="*/ 2 w 649"/>
                <a:gd name="T23" fmla="*/ 0 h 154"/>
                <a:gd name="T24" fmla="*/ 2 w 649"/>
                <a:gd name="T25" fmla="*/ 0 h 154"/>
                <a:gd name="T26" fmla="*/ 2 w 649"/>
                <a:gd name="T27" fmla="*/ 0 h 154"/>
                <a:gd name="T28" fmla="*/ 1 w 649"/>
                <a:gd name="T29" fmla="*/ 1 h 154"/>
                <a:gd name="T30" fmla="*/ 1 w 649"/>
                <a:gd name="T31" fmla="*/ 1 h 154"/>
                <a:gd name="T32" fmla="*/ 1 w 649"/>
                <a:gd name="T33" fmla="*/ 1 h 154"/>
                <a:gd name="T34" fmla="*/ 1 w 649"/>
                <a:gd name="T35" fmla="*/ 1 h 154"/>
                <a:gd name="T36" fmla="*/ 1 w 649"/>
                <a:gd name="T37" fmla="*/ 1 h 154"/>
                <a:gd name="T38" fmla="*/ 1 w 649"/>
                <a:gd name="T39" fmla="*/ 0 h 154"/>
                <a:gd name="T40" fmla="*/ 1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1 w 649"/>
                <a:gd name="T57" fmla="*/ 0 h 154"/>
                <a:gd name="T58" fmla="*/ 1 w 649"/>
                <a:gd name="T59" fmla="*/ 0 h 154"/>
                <a:gd name="T60" fmla="*/ 1 w 649"/>
                <a:gd name="T61" fmla="*/ 0 h 154"/>
                <a:gd name="T62" fmla="*/ 1 w 649"/>
                <a:gd name="T63" fmla="*/ 0 h 154"/>
                <a:gd name="T64" fmla="*/ 1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3 w 941"/>
                <a:gd name="T1" fmla="*/ 0 h 1080"/>
                <a:gd name="T2" fmla="*/ 3 w 941"/>
                <a:gd name="T3" fmla="*/ 4 h 1080"/>
                <a:gd name="T4" fmla="*/ 3 w 941"/>
                <a:gd name="T5" fmla="*/ 4 h 1080"/>
                <a:gd name="T6" fmla="*/ 3 w 941"/>
                <a:gd name="T7" fmla="*/ 4 h 1080"/>
                <a:gd name="T8" fmla="*/ 3 w 941"/>
                <a:gd name="T9" fmla="*/ 4 h 1080"/>
                <a:gd name="T10" fmla="*/ 3 w 941"/>
                <a:gd name="T11" fmla="*/ 4 h 1080"/>
                <a:gd name="T12" fmla="*/ 3 w 941"/>
                <a:gd name="T13" fmla="*/ 4 h 1080"/>
                <a:gd name="T14" fmla="*/ 3 w 941"/>
                <a:gd name="T15" fmla="*/ 4 h 1080"/>
                <a:gd name="T16" fmla="*/ 3 w 941"/>
                <a:gd name="T17" fmla="*/ 4 h 1080"/>
                <a:gd name="T18" fmla="*/ 3 w 941"/>
                <a:gd name="T19" fmla="*/ 4 h 1080"/>
                <a:gd name="T20" fmla="*/ 3 w 941"/>
                <a:gd name="T21" fmla="*/ 1 h 1080"/>
                <a:gd name="T22" fmla="*/ 3 w 941"/>
                <a:gd name="T23" fmla="*/ 1 h 1080"/>
                <a:gd name="T24" fmla="*/ 2 w 941"/>
                <a:gd name="T25" fmla="*/ 2 h 1080"/>
                <a:gd name="T26" fmla="*/ 1 w 941"/>
                <a:gd name="T27" fmla="*/ 3 h 1080"/>
                <a:gd name="T28" fmla="*/ 0 w 941"/>
                <a:gd name="T29" fmla="*/ 4 h 1080"/>
                <a:gd name="T30" fmla="*/ 0 w 941"/>
                <a:gd name="T31" fmla="*/ 4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3 h 1080"/>
                <a:gd name="T52" fmla="*/ 1 w 941"/>
                <a:gd name="T53" fmla="*/ 3 h 1080"/>
                <a:gd name="T54" fmla="*/ 3 w 941"/>
                <a:gd name="T55" fmla="*/ 0 h 1080"/>
                <a:gd name="T56" fmla="*/ 3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1 w 939"/>
                <a:gd name="T1" fmla="*/ 3 h 1080"/>
                <a:gd name="T2" fmla="*/ 3 w 939"/>
                <a:gd name="T3" fmla="*/ 0 h 1080"/>
                <a:gd name="T4" fmla="*/ 3 w 939"/>
                <a:gd name="T5" fmla="*/ 0 h 1080"/>
                <a:gd name="T6" fmla="*/ 3 w 939"/>
                <a:gd name="T7" fmla="*/ 4 h 1080"/>
                <a:gd name="T8" fmla="*/ 3 w 939"/>
                <a:gd name="T9" fmla="*/ 4 h 1080"/>
                <a:gd name="T10" fmla="*/ 3 w 939"/>
                <a:gd name="T11" fmla="*/ 4 h 1080"/>
                <a:gd name="T12" fmla="*/ 3 w 939"/>
                <a:gd name="T13" fmla="*/ 4 h 1080"/>
                <a:gd name="T14" fmla="*/ 3 w 939"/>
                <a:gd name="T15" fmla="*/ 4 h 1080"/>
                <a:gd name="T16" fmla="*/ 3 w 939"/>
                <a:gd name="T17" fmla="*/ 4 h 1080"/>
                <a:gd name="T18" fmla="*/ 3 w 939"/>
                <a:gd name="T19" fmla="*/ 4 h 1080"/>
                <a:gd name="T20" fmla="*/ 3 w 939"/>
                <a:gd name="T21" fmla="*/ 4 h 1080"/>
                <a:gd name="T22" fmla="*/ 3 w 939"/>
                <a:gd name="T23" fmla="*/ 4 h 1080"/>
                <a:gd name="T24" fmla="*/ 3 w 939"/>
                <a:gd name="T25" fmla="*/ 1 h 1080"/>
                <a:gd name="T26" fmla="*/ 3 w 939"/>
                <a:gd name="T27" fmla="*/ 1 h 1080"/>
                <a:gd name="T28" fmla="*/ 0 w 939"/>
                <a:gd name="T29" fmla="*/ 3 h 1080"/>
                <a:gd name="T30" fmla="*/ 0 w 939"/>
                <a:gd name="T31" fmla="*/ 4 h 1080"/>
                <a:gd name="T32" fmla="*/ 0 w 939"/>
                <a:gd name="T33" fmla="*/ 4 h 1080"/>
                <a:gd name="T34" fmla="*/ 0 w 939"/>
                <a:gd name="T35" fmla="*/ 4 h 1080"/>
                <a:gd name="T36" fmla="*/ 0 w 939"/>
                <a:gd name="T37" fmla="*/ 4 h 1080"/>
                <a:gd name="T38" fmla="*/ 0 w 939"/>
                <a:gd name="T39" fmla="*/ 4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3 h 1080"/>
                <a:gd name="T54" fmla="*/ 1 w 939"/>
                <a:gd name="T55" fmla="*/ 3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2 h 1081"/>
                <a:gd name="T2" fmla="*/ 0 w 792"/>
                <a:gd name="T3" fmla="*/ 4 h 1081"/>
                <a:gd name="T4" fmla="*/ 0 w 792"/>
                <a:gd name="T5" fmla="*/ 4 h 1081"/>
                <a:gd name="T6" fmla="*/ 0 w 792"/>
                <a:gd name="T7" fmla="*/ 4 h 1081"/>
                <a:gd name="T8" fmla="*/ 0 w 792"/>
                <a:gd name="T9" fmla="*/ 4 h 1081"/>
                <a:gd name="T10" fmla="*/ 0 w 792"/>
                <a:gd name="T11" fmla="*/ 4 h 1081"/>
                <a:gd name="T12" fmla="*/ 0 w 792"/>
                <a:gd name="T13" fmla="*/ 4 h 1081"/>
                <a:gd name="T14" fmla="*/ 0 w 792"/>
                <a:gd name="T15" fmla="*/ 4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2 h 1081"/>
                <a:gd name="T28" fmla="*/ 0 w 792"/>
                <a:gd name="T29" fmla="*/ 2 h 1081"/>
                <a:gd name="T30" fmla="*/ 0 w 792"/>
                <a:gd name="T31" fmla="*/ 2 h 1081"/>
                <a:gd name="T32" fmla="*/ 1 w 792"/>
                <a:gd name="T33" fmla="*/ 2 h 1081"/>
                <a:gd name="T34" fmla="*/ 1 w 792"/>
                <a:gd name="T35" fmla="*/ 2 h 1081"/>
                <a:gd name="T36" fmla="*/ 1 w 792"/>
                <a:gd name="T37" fmla="*/ 2 h 1081"/>
                <a:gd name="T38" fmla="*/ 1 w 792"/>
                <a:gd name="T39" fmla="*/ 2 h 1081"/>
                <a:gd name="T40" fmla="*/ 1 w 792"/>
                <a:gd name="T41" fmla="*/ 2 h 1081"/>
                <a:gd name="T42" fmla="*/ 1 w 792"/>
                <a:gd name="T43" fmla="*/ 2 h 1081"/>
                <a:gd name="T44" fmla="*/ 1 w 792"/>
                <a:gd name="T45" fmla="*/ 2 h 1081"/>
                <a:gd name="T46" fmla="*/ 1 w 792"/>
                <a:gd name="T47" fmla="*/ 2 h 1081"/>
                <a:gd name="T48" fmla="*/ 1 w 792"/>
                <a:gd name="T49" fmla="*/ 2 h 1081"/>
                <a:gd name="T50" fmla="*/ 1 w 792"/>
                <a:gd name="T51" fmla="*/ 1 h 1081"/>
                <a:gd name="T52" fmla="*/ 1 w 792"/>
                <a:gd name="T53" fmla="*/ 1 h 1081"/>
                <a:gd name="T54" fmla="*/ 1 w 792"/>
                <a:gd name="T55" fmla="*/ 1 h 1081"/>
                <a:gd name="T56" fmla="*/ 2 w 792"/>
                <a:gd name="T57" fmla="*/ 0 h 1081"/>
                <a:gd name="T58" fmla="*/ 2 w 792"/>
                <a:gd name="T59" fmla="*/ 0 h 1081"/>
                <a:gd name="T60" fmla="*/ 2 w 792"/>
                <a:gd name="T61" fmla="*/ 0 h 1081"/>
                <a:gd name="T62" fmla="*/ 2 w 792"/>
                <a:gd name="T63" fmla="*/ 0 h 1081"/>
                <a:gd name="T64" fmla="*/ 3 w 792"/>
                <a:gd name="T65" fmla="*/ 0 h 1081"/>
                <a:gd name="T66" fmla="*/ 1 w 792"/>
                <a:gd name="T67" fmla="*/ 1 h 1081"/>
                <a:gd name="T68" fmla="*/ 1 w 792"/>
                <a:gd name="T69" fmla="*/ 2 h 1081"/>
                <a:gd name="T70" fmla="*/ 1 w 792"/>
                <a:gd name="T71" fmla="*/ 2 h 1081"/>
                <a:gd name="T72" fmla="*/ 2 w 792"/>
                <a:gd name="T73" fmla="*/ 3 h 1081"/>
                <a:gd name="T74" fmla="*/ 2 w 792"/>
                <a:gd name="T75" fmla="*/ 3 h 1081"/>
                <a:gd name="T76" fmla="*/ 3 w 792"/>
                <a:gd name="T77" fmla="*/ 4 h 1081"/>
                <a:gd name="T78" fmla="*/ 3 w 792"/>
                <a:gd name="T79" fmla="*/ 4 h 1081"/>
                <a:gd name="T80" fmla="*/ 3 w 792"/>
                <a:gd name="T81" fmla="*/ 4 h 1081"/>
                <a:gd name="T82" fmla="*/ 2 w 792"/>
                <a:gd name="T83" fmla="*/ 4 h 1081"/>
                <a:gd name="T84" fmla="*/ 2 w 792"/>
                <a:gd name="T85" fmla="*/ 4 h 1081"/>
                <a:gd name="T86" fmla="*/ 2 w 792"/>
                <a:gd name="T87" fmla="*/ 4 h 1081"/>
                <a:gd name="T88" fmla="*/ 2 w 792"/>
                <a:gd name="T89" fmla="*/ 4 h 1081"/>
                <a:gd name="T90" fmla="*/ 2 w 792"/>
                <a:gd name="T91" fmla="*/ 4 h 1081"/>
                <a:gd name="T92" fmla="*/ 2 w 792"/>
                <a:gd name="T93" fmla="*/ 4 h 1081"/>
                <a:gd name="T94" fmla="*/ 2 w 792"/>
                <a:gd name="T95" fmla="*/ 4 h 1081"/>
                <a:gd name="T96" fmla="*/ 2 w 792"/>
                <a:gd name="T97" fmla="*/ 3 h 1081"/>
                <a:gd name="T98" fmla="*/ 2 w 792"/>
                <a:gd name="T99" fmla="*/ 3 h 1081"/>
                <a:gd name="T100" fmla="*/ 2 w 792"/>
                <a:gd name="T101" fmla="*/ 3 h 1081"/>
                <a:gd name="T102" fmla="*/ 1 w 792"/>
                <a:gd name="T103" fmla="*/ 2 h 1081"/>
                <a:gd name="T104" fmla="*/ 1 w 792"/>
                <a:gd name="T105" fmla="*/ 2 h 1081"/>
                <a:gd name="T106" fmla="*/ 1 w 792"/>
                <a:gd name="T107" fmla="*/ 2 h 1081"/>
                <a:gd name="T108" fmla="*/ 1 w 792"/>
                <a:gd name="T109" fmla="*/ 2 h 1081"/>
                <a:gd name="T110" fmla="*/ 0 w 792"/>
                <a:gd name="T111" fmla="*/ 2 h 1081"/>
                <a:gd name="T112" fmla="*/ 0 w 792"/>
                <a:gd name="T113" fmla="*/ 2 h 1081"/>
                <a:gd name="T114" fmla="*/ 0 w 792"/>
                <a:gd name="T115" fmla="*/ 2 h 1081"/>
                <a:gd name="T116" fmla="*/ 0 w 792"/>
                <a:gd name="T117" fmla="*/ 2 h 1081"/>
                <a:gd name="T118" fmla="*/ 0 w 792"/>
                <a:gd name="T119" fmla="*/ 2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3 h 1122"/>
                <a:gd name="T2" fmla="*/ 0 w 931"/>
                <a:gd name="T3" fmla="*/ 2 h 1122"/>
                <a:gd name="T4" fmla="*/ 0 w 931"/>
                <a:gd name="T5" fmla="*/ 2 h 1122"/>
                <a:gd name="T6" fmla="*/ 0 w 931"/>
                <a:gd name="T7" fmla="*/ 2 h 1122"/>
                <a:gd name="T8" fmla="*/ 0 w 931"/>
                <a:gd name="T9" fmla="*/ 1 h 1122"/>
                <a:gd name="T10" fmla="*/ 0 w 931"/>
                <a:gd name="T11" fmla="*/ 1 h 1122"/>
                <a:gd name="T12" fmla="*/ 0 w 931"/>
                <a:gd name="T13" fmla="*/ 1 h 1122"/>
                <a:gd name="T14" fmla="*/ 1 w 931"/>
                <a:gd name="T15" fmla="*/ 1 h 1122"/>
                <a:gd name="T16" fmla="*/ 1 w 931"/>
                <a:gd name="T17" fmla="*/ 0 h 1122"/>
                <a:gd name="T18" fmla="*/ 1 w 931"/>
                <a:gd name="T19" fmla="*/ 0 h 1122"/>
                <a:gd name="T20" fmla="*/ 1 w 931"/>
                <a:gd name="T21" fmla="*/ 0 h 1122"/>
                <a:gd name="T22" fmla="*/ 1 w 931"/>
                <a:gd name="T23" fmla="*/ 0 h 1122"/>
                <a:gd name="T24" fmla="*/ 2 w 931"/>
                <a:gd name="T25" fmla="*/ 0 h 1122"/>
                <a:gd name="T26" fmla="*/ 2 w 931"/>
                <a:gd name="T27" fmla="*/ 0 h 1122"/>
                <a:gd name="T28" fmla="*/ 2 w 931"/>
                <a:gd name="T29" fmla="*/ 0 h 1122"/>
                <a:gd name="T30" fmla="*/ 3 w 931"/>
                <a:gd name="T31" fmla="*/ 0 h 1122"/>
                <a:gd name="T32" fmla="*/ 3 w 931"/>
                <a:gd name="T33" fmla="*/ 0 h 1122"/>
                <a:gd name="T34" fmla="*/ 3 w 931"/>
                <a:gd name="T35" fmla="*/ 1 h 1122"/>
                <a:gd name="T36" fmla="*/ 3 w 931"/>
                <a:gd name="T37" fmla="*/ 1 h 1122"/>
                <a:gd name="T38" fmla="*/ 3 w 931"/>
                <a:gd name="T39" fmla="*/ 0 h 1122"/>
                <a:gd name="T40" fmla="*/ 2 w 931"/>
                <a:gd name="T41" fmla="*/ 0 h 1122"/>
                <a:gd name="T42" fmla="*/ 2 w 931"/>
                <a:gd name="T43" fmla="*/ 0 h 1122"/>
                <a:gd name="T44" fmla="*/ 2 w 931"/>
                <a:gd name="T45" fmla="*/ 0 h 1122"/>
                <a:gd name="T46" fmla="*/ 2 w 931"/>
                <a:gd name="T47" fmla="*/ 0 h 1122"/>
                <a:gd name="T48" fmla="*/ 1 w 931"/>
                <a:gd name="T49" fmla="*/ 0 h 1122"/>
                <a:gd name="T50" fmla="*/ 1 w 931"/>
                <a:gd name="T51" fmla="*/ 0 h 1122"/>
                <a:gd name="T52" fmla="*/ 1 w 931"/>
                <a:gd name="T53" fmla="*/ 1 h 1122"/>
                <a:gd name="T54" fmla="*/ 1 w 931"/>
                <a:gd name="T55" fmla="*/ 1 h 1122"/>
                <a:gd name="T56" fmla="*/ 1 w 931"/>
                <a:gd name="T57" fmla="*/ 1 h 1122"/>
                <a:gd name="T58" fmla="*/ 1 w 931"/>
                <a:gd name="T59" fmla="*/ 1 h 1122"/>
                <a:gd name="T60" fmla="*/ 1 w 931"/>
                <a:gd name="T61" fmla="*/ 2 h 1122"/>
                <a:gd name="T62" fmla="*/ 1 w 931"/>
                <a:gd name="T63" fmla="*/ 2 h 1122"/>
                <a:gd name="T64" fmla="*/ 1 w 931"/>
                <a:gd name="T65" fmla="*/ 3 h 1122"/>
                <a:gd name="T66" fmla="*/ 1 w 931"/>
                <a:gd name="T67" fmla="*/ 3 h 1122"/>
                <a:gd name="T68" fmla="*/ 1 w 931"/>
                <a:gd name="T69" fmla="*/ 4 h 1122"/>
                <a:gd name="T70" fmla="*/ 1 w 931"/>
                <a:gd name="T71" fmla="*/ 4 h 1122"/>
                <a:gd name="T72" fmla="*/ 2 w 931"/>
                <a:gd name="T73" fmla="*/ 4 h 1122"/>
                <a:gd name="T74" fmla="*/ 2 w 931"/>
                <a:gd name="T75" fmla="*/ 4 h 1122"/>
                <a:gd name="T76" fmla="*/ 2 w 931"/>
                <a:gd name="T77" fmla="*/ 4 h 1122"/>
                <a:gd name="T78" fmla="*/ 3 w 931"/>
                <a:gd name="T79" fmla="*/ 4 h 1122"/>
                <a:gd name="T80" fmla="*/ 3 w 931"/>
                <a:gd name="T81" fmla="*/ 4 h 1122"/>
                <a:gd name="T82" fmla="*/ 3 w 931"/>
                <a:gd name="T83" fmla="*/ 3 h 1122"/>
                <a:gd name="T84" fmla="*/ 3 w 931"/>
                <a:gd name="T85" fmla="*/ 4 h 1122"/>
                <a:gd name="T86" fmla="*/ 2 w 931"/>
                <a:gd name="T87" fmla="*/ 4 h 1122"/>
                <a:gd name="T88" fmla="*/ 2 w 931"/>
                <a:gd name="T89" fmla="*/ 4 h 1122"/>
                <a:gd name="T90" fmla="*/ 2 w 931"/>
                <a:gd name="T91" fmla="*/ 4 h 1122"/>
                <a:gd name="T92" fmla="*/ 1 w 931"/>
                <a:gd name="T93" fmla="*/ 4 h 1122"/>
                <a:gd name="T94" fmla="*/ 1 w 931"/>
                <a:gd name="T95" fmla="*/ 4 h 1122"/>
                <a:gd name="T96" fmla="*/ 1 w 931"/>
                <a:gd name="T97" fmla="*/ 4 h 1122"/>
                <a:gd name="T98" fmla="*/ 0 w 931"/>
                <a:gd name="T99" fmla="*/ 3 h 1122"/>
                <a:gd name="T100" fmla="*/ 0 w 931"/>
                <a:gd name="T101" fmla="*/ 3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1 w 688"/>
                <a:gd name="T1" fmla="*/ 0 h 1080"/>
                <a:gd name="T2" fmla="*/ 0 w 688"/>
                <a:gd name="T3" fmla="*/ 0 h 1080"/>
                <a:gd name="T4" fmla="*/ 1 w 688"/>
                <a:gd name="T5" fmla="*/ 2 h 1080"/>
                <a:gd name="T6" fmla="*/ 1 w 688"/>
                <a:gd name="T7" fmla="*/ 2 h 1080"/>
                <a:gd name="T8" fmla="*/ 1 w 688"/>
                <a:gd name="T9" fmla="*/ 2 h 1080"/>
                <a:gd name="T10" fmla="*/ 1 w 688"/>
                <a:gd name="T11" fmla="*/ 2 h 1080"/>
                <a:gd name="T12" fmla="*/ 1 w 688"/>
                <a:gd name="T13" fmla="*/ 2 h 1080"/>
                <a:gd name="T14" fmla="*/ 1 w 688"/>
                <a:gd name="T15" fmla="*/ 2 h 1080"/>
                <a:gd name="T16" fmla="*/ 2 w 688"/>
                <a:gd name="T17" fmla="*/ 2 h 1080"/>
                <a:gd name="T18" fmla="*/ 2 w 688"/>
                <a:gd name="T19" fmla="*/ 1 h 1080"/>
                <a:gd name="T20" fmla="*/ 2 w 688"/>
                <a:gd name="T21" fmla="*/ 1 h 1080"/>
                <a:gd name="T22" fmla="*/ 2 w 688"/>
                <a:gd name="T23" fmla="*/ 1 h 1080"/>
                <a:gd name="T24" fmla="*/ 2 w 688"/>
                <a:gd name="T25" fmla="*/ 1 h 1080"/>
                <a:gd name="T26" fmla="*/ 2 w 688"/>
                <a:gd name="T27" fmla="*/ 1 h 1080"/>
                <a:gd name="T28" fmla="*/ 2 w 688"/>
                <a:gd name="T29" fmla="*/ 1 h 1080"/>
                <a:gd name="T30" fmla="*/ 2 w 688"/>
                <a:gd name="T31" fmla="*/ 1 h 1080"/>
                <a:gd name="T32" fmla="*/ 2 w 688"/>
                <a:gd name="T33" fmla="*/ 0 h 1080"/>
                <a:gd name="T34" fmla="*/ 2 w 688"/>
                <a:gd name="T35" fmla="*/ 0 h 1080"/>
                <a:gd name="T36" fmla="*/ 2 w 688"/>
                <a:gd name="T37" fmla="*/ 0 h 1080"/>
                <a:gd name="T38" fmla="*/ 1 w 688"/>
                <a:gd name="T39" fmla="*/ 0 h 1080"/>
                <a:gd name="T40" fmla="*/ 1 w 688"/>
                <a:gd name="T41" fmla="*/ 0 h 1080"/>
                <a:gd name="T42" fmla="*/ 1 w 688"/>
                <a:gd name="T43" fmla="*/ 0 h 1080"/>
                <a:gd name="T44" fmla="*/ 1 w 688"/>
                <a:gd name="T45" fmla="*/ 2 h 1080"/>
                <a:gd name="T46" fmla="*/ 1 w 688"/>
                <a:gd name="T47" fmla="*/ 2 h 1080"/>
                <a:gd name="T48" fmla="*/ 1 w 688"/>
                <a:gd name="T49" fmla="*/ 2 h 1080"/>
                <a:gd name="T50" fmla="*/ 1 w 688"/>
                <a:gd name="T51" fmla="*/ 2 h 1080"/>
                <a:gd name="T52" fmla="*/ 1 w 688"/>
                <a:gd name="T53" fmla="*/ 2 h 1080"/>
                <a:gd name="T54" fmla="*/ 0 w 688"/>
                <a:gd name="T55" fmla="*/ 4 h 1080"/>
                <a:gd name="T56" fmla="*/ 0 w 688"/>
                <a:gd name="T57" fmla="*/ 4 h 1080"/>
                <a:gd name="T58" fmla="*/ 0 w 688"/>
                <a:gd name="T59" fmla="*/ 0 h 1080"/>
                <a:gd name="T60" fmla="*/ 1 w 688"/>
                <a:gd name="T61" fmla="*/ 0 h 1080"/>
                <a:gd name="T62" fmla="*/ 2 w 688"/>
                <a:gd name="T63" fmla="*/ 0 h 1080"/>
                <a:gd name="T64" fmla="*/ 2 w 688"/>
                <a:gd name="T65" fmla="*/ 0 h 1080"/>
                <a:gd name="T66" fmla="*/ 2 w 688"/>
                <a:gd name="T67" fmla="*/ 0 h 1080"/>
                <a:gd name="T68" fmla="*/ 2 w 688"/>
                <a:gd name="T69" fmla="*/ 0 h 1080"/>
                <a:gd name="T70" fmla="*/ 2 w 688"/>
                <a:gd name="T71" fmla="*/ 0 h 1080"/>
                <a:gd name="T72" fmla="*/ 2 w 688"/>
                <a:gd name="T73" fmla="*/ 1 h 1080"/>
                <a:gd name="T74" fmla="*/ 2 w 688"/>
                <a:gd name="T75" fmla="*/ 1 h 1080"/>
                <a:gd name="T76" fmla="*/ 2 w 688"/>
                <a:gd name="T77" fmla="*/ 1 h 1080"/>
                <a:gd name="T78" fmla="*/ 2 w 688"/>
                <a:gd name="T79" fmla="*/ 1 h 1080"/>
                <a:gd name="T80" fmla="*/ 2 w 688"/>
                <a:gd name="T81" fmla="*/ 1 h 1080"/>
                <a:gd name="T82" fmla="*/ 2 w 688"/>
                <a:gd name="T83" fmla="*/ 2 h 1080"/>
                <a:gd name="T84" fmla="*/ 2 w 688"/>
                <a:gd name="T85" fmla="*/ 2 h 1080"/>
                <a:gd name="T86" fmla="*/ 2 w 688"/>
                <a:gd name="T87" fmla="*/ 2 h 1080"/>
                <a:gd name="T88" fmla="*/ 2 w 688"/>
                <a:gd name="T89" fmla="*/ 2 h 1080"/>
                <a:gd name="T90" fmla="*/ 1 w 688"/>
                <a:gd name="T91" fmla="*/ 2 h 1080"/>
                <a:gd name="T92" fmla="*/ 1 w 688"/>
                <a:gd name="T93" fmla="*/ 2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1 w 791"/>
                <a:gd name="T1" fmla="*/ 0 h 1081"/>
                <a:gd name="T2" fmla="*/ 1 w 791"/>
                <a:gd name="T3" fmla="*/ 0 h 1081"/>
                <a:gd name="T4" fmla="*/ 1 w 791"/>
                <a:gd name="T5" fmla="*/ 0 h 1081"/>
                <a:gd name="T6" fmla="*/ 1 w 791"/>
                <a:gd name="T7" fmla="*/ 0 h 1081"/>
                <a:gd name="T8" fmla="*/ 1 w 791"/>
                <a:gd name="T9" fmla="*/ 0 h 1081"/>
                <a:gd name="T10" fmla="*/ 1 w 791"/>
                <a:gd name="T11" fmla="*/ 0 h 1081"/>
                <a:gd name="T12" fmla="*/ 1 w 791"/>
                <a:gd name="T13" fmla="*/ 0 h 1081"/>
                <a:gd name="T14" fmla="*/ 3 w 791"/>
                <a:gd name="T15" fmla="*/ 0 h 1081"/>
                <a:gd name="T16" fmla="*/ 3 w 791"/>
                <a:gd name="T17" fmla="*/ 4 h 1081"/>
                <a:gd name="T18" fmla="*/ 3 w 791"/>
                <a:gd name="T19" fmla="*/ 4 h 1081"/>
                <a:gd name="T20" fmla="*/ 2 w 791"/>
                <a:gd name="T21" fmla="*/ 4 h 1081"/>
                <a:gd name="T22" fmla="*/ 2 w 791"/>
                <a:gd name="T23" fmla="*/ 4 h 1081"/>
                <a:gd name="T24" fmla="*/ 2 w 791"/>
                <a:gd name="T25" fmla="*/ 2 h 1081"/>
                <a:gd name="T26" fmla="*/ 1 w 791"/>
                <a:gd name="T27" fmla="*/ 3 h 1081"/>
                <a:gd name="T28" fmla="*/ 0 w 791"/>
                <a:gd name="T29" fmla="*/ 4 h 1081"/>
                <a:gd name="T30" fmla="*/ 0 w 791"/>
                <a:gd name="T31" fmla="*/ 4 h 1081"/>
                <a:gd name="T32" fmla="*/ 0 w 791"/>
                <a:gd name="T33" fmla="*/ 4 h 1081"/>
                <a:gd name="T34" fmla="*/ 0 w 791"/>
                <a:gd name="T35" fmla="*/ 4 h 1081"/>
                <a:gd name="T36" fmla="*/ 0 w 791"/>
                <a:gd name="T37" fmla="*/ 4 h 1081"/>
                <a:gd name="T38" fmla="*/ 1 w 791"/>
                <a:gd name="T39" fmla="*/ 2 h 1081"/>
                <a:gd name="T40" fmla="*/ 1 w 791"/>
                <a:gd name="T41" fmla="*/ 2 h 1081"/>
                <a:gd name="T42" fmla="*/ 1 w 791"/>
                <a:gd name="T43" fmla="*/ 2 h 1081"/>
                <a:gd name="T44" fmla="*/ 1 w 791"/>
                <a:gd name="T45" fmla="*/ 2 h 1081"/>
                <a:gd name="T46" fmla="*/ 1 w 791"/>
                <a:gd name="T47" fmla="*/ 2 h 1081"/>
                <a:gd name="T48" fmla="*/ 1 w 791"/>
                <a:gd name="T49" fmla="*/ 1 h 1081"/>
                <a:gd name="T50" fmla="*/ 1 w 791"/>
                <a:gd name="T51" fmla="*/ 1 h 1081"/>
                <a:gd name="T52" fmla="*/ 0 w 791"/>
                <a:gd name="T53" fmla="*/ 1 h 1081"/>
                <a:gd name="T54" fmla="*/ 0 w 791"/>
                <a:gd name="T55" fmla="*/ 1 h 1081"/>
                <a:gd name="T56" fmla="*/ 0 w 791"/>
                <a:gd name="T57" fmla="*/ 1 h 1081"/>
                <a:gd name="T58" fmla="*/ 0 w 791"/>
                <a:gd name="T59" fmla="*/ 1 h 1081"/>
                <a:gd name="T60" fmla="*/ 0 w 791"/>
                <a:gd name="T61" fmla="*/ 1 h 1081"/>
                <a:gd name="T62" fmla="*/ 0 w 791"/>
                <a:gd name="T63" fmla="*/ 1 h 1081"/>
                <a:gd name="T64" fmla="*/ 0 w 791"/>
                <a:gd name="T65" fmla="*/ 1 h 1081"/>
                <a:gd name="T66" fmla="*/ 0 w 791"/>
                <a:gd name="T67" fmla="*/ 1 h 1081"/>
                <a:gd name="T68" fmla="*/ 0 w 791"/>
                <a:gd name="T69" fmla="*/ 1 h 1081"/>
                <a:gd name="T70" fmla="*/ 0 w 791"/>
                <a:gd name="T71" fmla="*/ 0 h 1081"/>
                <a:gd name="T72" fmla="*/ 0 w 791"/>
                <a:gd name="T73" fmla="*/ 0 h 1081"/>
                <a:gd name="T74" fmla="*/ 1 w 791"/>
                <a:gd name="T75" fmla="*/ 0 h 1081"/>
                <a:gd name="T76" fmla="*/ 1 w 791"/>
                <a:gd name="T77" fmla="*/ 0 h 1081"/>
                <a:gd name="T78" fmla="*/ 1 w 791"/>
                <a:gd name="T79" fmla="*/ 0 h 1081"/>
                <a:gd name="T80" fmla="*/ 2 w 791"/>
                <a:gd name="T81" fmla="*/ 0 h 1081"/>
                <a:gd name="T82" fmla="*/ 2 w 791"/>
                <a:gd name="T83" fmla="*/ 0 h 1081"/>
                <a:gd name="T84" fmla="*/ 2 w 791"/>
                <a:gd name="T85" fmla="*/ 0 h 1081"/>
                <a:gd name="T86" fmla="*/ 1 w 791"/>
                <a:gd name="T87" fmla="*/ 0 h 1081"/>
                <a:gd name="T88" fmla="*/ 1 w 791"/>
                <a:gd name="T89" fmla="*/ 0 h 1081"/>
                <a:gd name="T90" fmla="*/ 1 w 791"/>
                <a:gd name="T91" fmla="*/ 0 h 1081"/>
                <a:gd name="T92" fmla="*/ 1 w 791"/>
                <a:gd name="T93" fmla="*/ 0 h 1081"/>
                <a:gd name="T94" fmla="*/ 1 w 791"/>
                <a:gd name="T95" fmla="*/ 0 h 1081"/>
                <a:gd name="T96" fmla="*/ 1 w 791"/>
                <a:gd name="T97" fmla="*/ 1 h 1081"/>
                <a:gd name="T98" fmla="*/ 1 w 791"/>
                <a:gd name="T99" fmla="*/ 1 h 1081"/>
                <a:gd name="T100" fmla="*/ 1 w 791"/>
                <a:gd name="T101" fmla="*/ 1 h 1081"/>
                <a:gd name="T102" fmla="*/ 1 w 791"/>
                <a:gd name="T103" fmla="*/ 1 h 1081"/>
                <a:gd name="T104" fmla="*/ 1 w 791"/>
                <a:gd name="T105" fmla="*/ 1 h 1081"/>
                <a:gd name="T106" fmla="*/ 1 w 791"/>
                <a:gd name="T107" fmla="*/ 1 h 1081"/>
                <a:gd name="T108" fmla="*/ 1 w 791"/>
                <a:gd name="T109" fmla="*/ 1 h 1081"/>
                <a:gd name="T110" fmla="*/ 1 w 791"/>
                <a:gd name="T111" fmla="*/ 1 h 1081"/>
                <a:gd name="T112" fmla="*/ 1 w 791"/>
                <a:gd name="T113" fmla="*/ 2 h 1081"/>
                <a:gd name="T114" fmla="*/ 1 w 791"/>
                <a:gd name="T115" fmla="*/ 2 h 1081"/>
                <a:gd name="T116" fmla="*/ 1 w 791"/>
                <a:gd name="T117" fmla="*/ 2 h 1081"/>
                <a:gd name="T118" fmla="*/ 2 w 791"/>
                <a:gd name="T119" fmla="*/ 2 h 1081"/>
                <a:gd name="T120" fmla="*/ 2 w 791"/>
                <a:gd name="T121" fmla="*/ 2 h 1081"/>
                <a:gd name="T122" fmla="*/ 2 w 791"/>
                <a:gd name="T123" fmla="*/ 2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3 w 1181"/>
                <a:gd name="T1" fmla="*/ 4 h 1122"/>
                <a:gd name="T2" fmla="*/ 3 w 1181"/>
                <a:gd name="T3" fmla="*/ 4 h 1122"/>
                <a:gd name="T4" fmla="*/ 2 w 1181"/>
                <a:gd name="T5" fmla="*/ 4 h 1122"/>
                <a:gd name="T6" fmla="*/ 2 w 1181"/>
                <a:gd name="T7" fmla="*/ 4 h 1122"/>
                <a:gd name="T8" fmla="*/ 1 w 1181"/>
                <a:gd name="T9" fmla="*/ 4 h 1122"/>
                <a:gd name="T10" fmla="*/ 1 w 1181"/>
                <a:gd name="T11" fmla="*/ 4 h 1122"/>
                <a:gd name="T12" fmla="*/ 0 w 1181"/>
                <a:gd name="T13" fmla="*/ 3 h 1122"/>
                <a:gd name="T14" fmla="*/ 0 w 1181"/>
                <a:gd name="T15" fmla="*/ 3 h 1122"/>
                <a:gd name="T16" fmla="*/ 0 w 1181"/>
                <a:gd name="T17" fmla="*/ 2 h 1122"/>
                <a:gd name="T18" fmla="*/ 0 w 1181"/>
                <a:gd name="T19" fmla="*/ 2 h 1122"/>
                <a:gd name="T20" fmla="*/ 0 w 1181"/>
                <a:gd name="T21" fmla="*/ 1 h 1122"/>
                <a:gd name="T22" fmla="*/ 0 w 1181"/>
                <a:gd name="T23" fmla="*/ 1 h 1122"/>
                <a:gd name="T24" fmla="*/ 1 w 1181"/>
                <a:gd name="T25" fmla="*/ 1 h 1122"/>
                <a:gd name="T26" fmla="*/ 1 w 1181"/>
                <a:gd name="T27" fmla="*/ 0 h 1122"/>
                <a:gd name="T28" fmla="*/ 1 w 1181"/>
                <a:gd name="T29" fmla="*/ 0 h 1122"/>
                <a:gd name="T30" fmla="*/ 2 w 1181"/>
                <a:gd name="T31" fmla="*/ 0 h 1122"/>
                <a:gd name="T32" fmla="*/ 2 w 1181"/>
                <a:gd name="T33" fmla="*/ 0 h 1122"/>
                <a:gd name="T34" fmla="*/ 3 w 1181"/>
                <a:gd name="T35" fmla="*/ 0 h 1122"/>
                <a:gd name="T36" fmla="*/ 3 w 1181"/>
                <a:gd name="T37" fmla="*/ 0 h 1122"/>
                <a:gd name="T38" fmla="*/ 4 w 1181"/>
                <a:gd name="T39" fmla="*/ 1 h 1122"/>
                <a:gd name="T40" fmla="*/ 4 w 1181"/>
                <a:gd name="T41" fmla="*/ 1 h 1122"/>
                <a:gd name="T42" fmla="*/ 4 w 1181"/>
                <a:gd name="T43" fmla="*/ 2 h 1122"/>
                <a:gd name="T44" fmla="*/ 4 w 1181"/>
                <a:gd name="T45" fmla="*/ 2 h 1122"/>
                <a:gd name="T46" fmla="*/ 4 w 1181"/>
                <a:gd name="T47" fmla="*/ 2 h 1122"/>
                <a:gd name="T48" fmla="*/ 4 w 1181"/>
                <a:gd name="T49" fmla="*/ 3 h 1122"/>
                <a:gd name="T50" fmla="*/ 4 w 1181"/>
                <a:gd name="T51" fmla="*/ 3 h 1122"/>
                <a:gd name="T52" fmla="*/ 4 w 1181"/>
                <a:gd name="T53" fmla="*/ 3 h 1122"/>
                <a:gd name="T54" fmla="*/ 3 w 1181"/>
                <a:gd name="T55" fmla="*/ 4 h 1122"/>
                <a:gd name="T56" fmla="*/ 3 w 1181"/>
                <a:gd name="T57" fmla="*/ 4 h 1122"/>
                <a:gd name="T58" fmla="*/ 2 w 1181"/>
                <a:gd name="T59" fmla="*/ 0 h 1122"/>
                <a:gd name="T60" fmla="*/ 2 w 1181"/>
                <a:gd name="T61" fmla="*/ 0 h 1122"/>
                <a:gd name="T62" fmla="*/ 1 w 1181"/>
                <a:gd name="T63" fmla="*/ 0 h 1122"/>
                <a:gd name="T64" fmla="*/ 1 w 1181"/>
                <a:gd name="T65" fmla="*/ 1 h 1122"/>
                <a:gd name="T66" fmla="*/ 1 w 1181"/>
                <a:gd name="T67" fmla="*/ 1 h 1122"/>
                <a:gd name="T68" fmla="*/ 1 w 1181"/>
                <a:gd name="T69" fmla="*/ 1 h 1122"/>
                <a:gd name="T70" fmla="*/ 1 w 1181"/>
                <a:gd name="T71" fmla="*/ 2 h 1122"/>
                <a:gd name="T72" fmla="*/ 1 w 1181"/>
                <a:gd name="T73" fmla="*/ 2 h 1122"/>
                <a:gd name="T74" fmla="*/ 1 w 1181"/>
                <a:gd name="T75" fmla="*/ 3 h 1122"/>
                <a:gd name="T76" fmla="*/ 1 w 1181"/>
                <a:gd name="T77" fmla="*/ 3 h 1122"/>
                <a:gd name="T78" fmla="*/ 1 w 1181"/>
                <a:gd name="T79" fmla="*/ 3 h 1122"/>
                <a:gd name="T80" fmla="*/ 1 w 1181"/>
                <a:gd name="T81" fmla="*/ 4 h 1122"/>
                <a:gd name="T82" fmla="*/ 2 w 1181"/>
                <a:gd name="T83" fmla="*/ 4 h 1122"/>
                <a:gd name="T84" fmla="*/ 2 w 1181"/>
                <a:gd name="T85" fmla="*/ 4 h 1122"/>
                <a:gd name="T86" fmla="*/ 2 w 1181"/>
                <a:gd name="T87" fmla="*/ 4 h 1122"/>
                <a:gd name="T88" fmla="*/ 3 w 1181"/>
                <a:gd name="T89" fmla="*/ 4 h 1122"/>
                <a:gd name="T90" fmla="*/ 3 w 1181"/>
                <a:gd name="T91" fmla="*/ 3 h 1122"/>
                <a:gd name="T92" fmla="*/ 3 w 1181"/>
                <a:gd name="T93" fmla="*/ 3 h 1122"/>
                <a:gd name="T94" fmla="*/ 3 w 1181"/>
                <a:gd name="T95" fmla="*/ 3 h 1122"/>
                <a:gd name="T96" fmla="*/ 4 w 1181"/>
                <a:gd name="T97" fmla="*/ 2 h 1122"/>
                <a:gd name="T98" fmla="*/ 4 w 1181"/>
                <a:gd name="T99" fmla="*/ 2 h 1122"/>
                <a:gd name="T100" fmla="*/ 3 w 1181"/>
                <a:gd name="T101" fmla="*/ 1 h 1122"/>
                <a:gd name="T102" fmla="*/ 3 w 1181"/>
                <a:gd name="T103" fmla="*/ 1 h 1122"/>
                <a:gd name="T104" fmla="*/ 3 w 1181"/>
                <a:gd name="T105" fmla="*/ 1 h 1122"/>
                <a:gd name="T106" fmla="*/ 3 w 1181"/>
                <a:gd name="T107" fmla="*/ 0 h 1122"/>
                <a:gd name="T108" fmla="*/ 3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2 h 1080"/>
                <a:gd name="T2" fmla="*/ 0 w 941"/>
                <a:gd name="T3" fmla="*/ 4 h 1080"/>
                <a:gd name="T4" fmla="*/ 0 w 941"/>
                <a:gd name="T5" fmla="*/ 4 h 1080"/>
                <a:gd name="T6" fmla="*/ 0 w 941"/>
                <a:gd name="T7" fmla="*/ 4 h 1080"/>
                <a:gd name="T8" fmla="*/ 0 w 941"/>
                <a:gd name="T9" fmla="*/ 4 h 1080"/>
                <a:gd name="T10" fmla="*/ 0 w 941"/>
                <a:gd name="T11" fmla="*/ 4 h 1080"/>
                <a:gd name="T12" fmla="*/ 0 w 941"/>
                <a:gd name="T13" fmla="*/ 4 h 1080"/>
                <a:gd name="T14" fmla="*/ 0 w 941"/>
                <a:gd name="T15" fmla="*/ 4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2 h 1080"/>
                <a:gd name="T28" fmla="*/ 2 w 941"/>
                <a:gd name="T29" fmla="*/ 2 h 1080"/>
                <a:gd name="T30" fmla="*/ 2 w 941"/>
                <a:gd name="T31" fmla="*/ 2 h 1080"/>
                <a:gd name="T32" fmla="*/ 2 w 941"/>
                <a:gd name="T33" fmla="*/ 2 h 1080"/>
                <a:gd name="T34" fmla="*/ 2 w 941"/>
                <a:gd name="T35" fmla="*/ 2 h 1080"/>
                <a:gd name="T36" fmla="*/ 2 w 941"/>
                <a:gd name="T37" fmla="*/ 2 h 1080"/>
                <a:gd name="T38" fmla="*/ 2 w 941"/>
                <a:gd name="T39" fmla="*/ 2 h 1080"/>
                <a:gd name="T40" fmla="*/ 2 w 941"/>
                <a:gd name="T41" fmla="*/ 2 h 1080"/>
                <a:gd name="T42" fmla="*/ 2 w 941"/>
                <a:gd name="T43" fmla="*/ 2 h 1080"/>
                <a:gd name="T44" fmla="*/ 2 w 941"/>
                <a:gd name="T45" fmla="*/ 2 h 1080"/>
                <a:gd name="T46" fmla="*/ 2 w 941"/>
                <a:gd name="T47" fmla="*/ 2 h 1080"/>
                <a:gd name="T48" fmla="*/ 2 w 941"/>
                <a:gd name="T49" fmla="*/ 2 h 1080"/>
                <a:gd name="T50" fmla="*/ 2 w 941"/>
                <a:gd name="T51" fmla="*/ 2 h 1080"/>
                <a:gd name="T52" fmla="*/ 3 w 941"/>
                <a:gd name="T53" fmla="*/ 2 h 1080"/>
                <a:gd name="T54" fmla="*/ 3 w 941"/>
                <a:gd name="T55" fmla="*/ 2 h 1080"/>
                <a:gd name="T56" fmla="*/ 3 w 941"/>
                <a:gd name="T57" fmla="*/ 2 h 1080"/>
                <a:gd name="T58" fmla="*/ 3 w 941"/>
                <a:gd name="T59" fmla="*/ 2 h 1080"/>
                <a:gd name="T60" fmla="*/ 3 w 941"/>
                <a:gd name="T61" fmla="*/ 2 h 1080"/>
                <a:gd name="T62" fmla="*/ 3 w 941"/>
                <a:gd name="T63" fmla="*/ 0 h 1080"/>
                <a:gd name="T64" fmla="*/ 3 w 941"/>
                <a:gd name="T65" fmla="*/ 0 h 1080"/>
                <a:gd name="T66" fmla="*/ 3 w 941"/>
                <a:gd name="T67" fmla="*/ 0 h 1080"/>
                <a:gd name="T68" fmla="*/ 3 w 941"/>
                <a:gd name="T69" fmla="*/ 0 h 1080"/>
                <a:gd name="T70" fmla="*/ 3 w 941"/>
                <a:gd name="T71" fmla="*/ 0 h 1080"/>
                <a:gd name="T72" fmla="*/ 3 w 941"/>
                <a:gd name="T73" fmla="*/ 4 h 1080"/>
                <a:gd name="T74" fmla="*/ 3 w 941"/>
                <a:gd name="T75" fmla="*/ 4 h 1080"/>
                <a:gd name="T76" fmla="*/ 3 w 941"/>
                <a:gd name="T77" fmla="*/ 4 h 1080"/>
                <a:gd name="T78" fmla="*/ 3 w 941"/>
                <a:gd name="T79" fmla="*/ 4 h 1080"/>
                <a:gd name="T80" fmla="*/ 3 w 941"/>
                <a:gd name="T81" fmla="*/ 4 h 1080"/>
                <a:gd name="T82" fmla="*/ 3 w 941"/>
                <a:gd name="T83" fmla="*/ 4 h 1080"/>
                <a:gd name="T84" fmla="*/ 3 w 941"/>
                <a:gd name="T85" fmla="*/ 4 h 1080"/>
                <a:gd name="T86" fmla="*/ 3 w 941"/>
                <a:gd name="T87" fmla="*/ 4 h 1080"/>
                <a:gd name="T88" fmla="*/ 3 w 941"/>
                <a:gd name="T89" fmla="*/ 2 h 1080"/>
                <a:gd name="T90" fmla="*/ 2 w 941"/>
                <a:gd name="T91" fmla="*/ 2 h 1080"/>
                <a:gd name="T92" fmla="*/ 2 w 941"/>
                <a:gd name="T93" fmla="*/ 2 h 1080"/>
                <a:gd name="T94" fmla="*/ 1 w 941"/>
                <a:gd name="T95" fmla="*/ 2 h 1080"/>
                <a:gd name="T96" fmla="*/ 1 w 941"/>
                <a:gd name="T97" fmla="*/ 2 h 1080"/>
                <a:gd name="T98" fmla="*/ 1 w 941"/>
                <a:gd name="T99" fmla="*/ 2 h 1080"/>
                <a:gd name="T100" fmla="*/ 1 w 941"/>
                <a:gd name="T101" fmla="*/ 2 h 1080"/>
                <a:gd name="T102" fmla="*/ 1 w 941"/>
                <a:gd name="T103" fmla="*/ 2 h 1080"/>
                <a:gd name="T104" fmla="*/ 1 w 941"/>
                <a:gd name="T105" fmla="*/ 2 h 1080"/>
                <a:gd name="T106" fmla="*/ 1 w 941"/>
                <a:gd name="T107" fmla="*/ 2 h 1080"/>
                <a:gd name="T108" fmla="*/ 1 w 941"/>
                <a:gd name="T109" fmla="*/ 2 h 1080"/>
                <a:gd name="T110" fmla="*/ 1 w 941"/>
                <a:gd name="T111" fmla="*/ 2 h 1080"/>
                <a:gd name="T112" fmla="*/ 0 w 941"/>
                <a:gd name="T113" fmla="*/ 2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1 w 934"/>
                <a:gd name="T1" fmla="*/ 4 h 1122"/>
                <a:gd name="T2" fmla="*/ 1 w 934"/>
                <a:gd name="T3" fmla="*/ 4 h 1122"/>
                <a:gd name="T4" fmla="*/ 0 w 934"/>
                <a:gd name="T5" fmla="*/ 3 h 1122"/>
                <a:gd name="T6" fmla="*/ 0 w 934"/>
                <a:gd name="T7" fmla="*/ 3 h 1122"/>
                <a:gd name="T8" fmla="*/ 0 w 934"/>
                <a:gd name="T9" fmla="*/ 3 h 1122"/>
                <a:gd name="T10" fmla="*/ 0 w 934"/>
                <a:gd name="T11" fmla="*/ 2 h 1122"/>
                <a:gd name="T12" fmla="*/ 0 w 934"/>
                <a:gd name="T13" fmla="*/ 2 h 1122"/>
                <a:gd name="T14" fmla="*/ 0 w 934"/>
                <a:gd name="T15" fmla="*/ 2 h 1122"/>
                <a:gd name="T16" fmla="*/ 0 w 934"/>
                <a:gd name="T17" fmla="*/ 1 h 1122"/>
                <a:gd name="T18" fmla="*/ 0 w 934"/>
                <a:gd name="T19" fmla="*/ 1 h 1122"/>
                <a:gd name="T20" fmla="*/ 0 w 934"/>
                <a:gd name="T21" fmla="*/ 1 h 1122"/>
                <a:gd name="T22" fmla="*/ 1 w 934"/>
                <a:gd name="T23" fmla="*/ 1 h 1122"/>
                <a:gd name="T24" fmla="*/ 1 w 934"/>
                <a:gd name="T25" fmla="*/ 0 h 1122"/>
                <a:gd name="T26" fmla="*/ 1 w 934"/>
                <a:gd name="T27" fmla="*/ 0 h 1122"/>
                <a:gd name="T28" fmla="*/ 1 w 934"/>
                <a:gd name="T29" fmla="*/ 0 h 1122"/>
                <a:gd name="T30" fmla="*/ 1 w 934"/>
                <a:gd name="T31" fmla="*/ 0 h 1122"/>
                <a:gd name="T32" fmla="*/ 2 w 934"/>
                <a:gd name="T33" fmla="*/ 0 h 1122"/>
                <a:gd name="T34" fmla="*/ 2 w 934"/>
                <a:gd name="T35" fmla="*/ 0 h 1122"/>
                <a:gd name="T36" fmla="*/ 2 w 934"/>
                <a:gd name="T37" fmla="*/ 0 h 1122"/>
                <a:gd name="T38" fmla="*/ 3 w 934"/>
                <a:gd name="T39" fmla="*/ 0 h 1122"/>
                <a:gd name="T40" fmla="*/ 3 w 934"/>
                <a:gd name="T41" fmla="*/ 0 h 1122"/>
                <a:gd name="T42" fmla="*/ 3 w 934"/>
                <a:gd name="T43" fmla="*/ 1 h 1122"/>
                <a:gd name="T44" fmla="*/ 3 w 934"/>
                <a:gd name="T45" fmla="*/ 1 h 1122"/>
                <a:gd name="T46" fmla="*/ 3 w 934"/>
                <a:gd name="T47" fmla="*/ 0 h 1122"/>
                <a:gd name="T48" fmla="*/ 3 w 934"/>
                <a:gd name="T49" fmla="*/ 0 h 1122"/>
                <a:gd name="T50" fmla="*/ 2 w 934"/>
                <a:gd name="T51" fmla="*/ 0 h 1122"/>
                <a:gd name="T52" fmla="*/ 2 w 934"/>
                <a:gd name="T53" fmla="*/ 0 h 1122"/>
                <a:gd name="T54" fmla="*/ 2 w 934"/>
                <a:gd name="T55" fmla="*/ 0 h 1122"/>
                <a:gd name="T56" fmla="*/ 2 w 934"/>
                <a:gd name="T57" fmla="*/ 0 h 1122"/>
                <a:gd name="T58" fmla="*/ 1 w 934"/>
                <a:gd name="T59" fmla="*/ 0 h 1122"/>
                <a:gd name="T60" fmla="*/ 1 w 934"/>
                <a:gd name="T61" fmla="*/ 1 h 1122"/>
                <a:gd name="T62" fmla="*/ 1 w 934"/>
                <a:gd name="T63" fmla="*/ 1 h 1122"/>
                <a:gd name="T64" fmla="*/ 1 w 934"/>
                <a:gd name="T65" fmla="*/ 1 h 1122"/>
                <a:gd name="T66" fmla="*/ 1 w 934"/>
                <a:gd name="T67" fmla="*/ 1 h 1122"/>
                <a:gd name="T68" fmla="*/ 1 w 934"/>
                <a:gd name="T69" fmla="*/ 2 h 1122"/>
                <a:gd name="T70" fmla="*/ 1 w 934"/>
                <a:gd name="T71" fmla="*/ 2 h 1122"/>
                <a:gd name="T72" fmla="*/ 1 w 934"/>
                <a:gd name="T73" fmla="*/ 3 h 1122"/>
                <a:gd name="T74" fmla="*/ 1 w 934"/>
                <a:gd name="T75" fmla="*/ 3 h 1122"/>
                <a:gd name="T76" fmla="*/ 1 w 934"/>
                <a:gd name="T77" fmla="*/ 3 h 1122"/>
                <a:gd name="T78" fmla="*/ 1 w 934"/>
                <a:gd name="T79" fmla="*/ 4 h 1122"/>
                <a:gd name="T80" fmla="*/ 2 w 934"/>
                <a:gd name="T81" fmla="*/ 4 h 1122"/>
                <a:gd name="T82" fmla="*/ 2 w 934"/>
                <a:gd name="T83" fmla="*/ 4 h 1122"/>
                <a:gd name="T84" fmla="*/ 2 w 934"/>
                <a:gd name="T85" fmla="*/ 4 h 1122"/>
                <a:gd name="T86" fmla="*/ 3 w 934"/>
                <a:gd name="T87" fmla="*/ 4 h 1122"/>
                <a:gd name="T88" fmla="*/ 3 w 934"/>
                <a:gd name="T89" fmla="*/ 4 h 1122"/>
                <a:gd name="T90" fmla="*/ 3 w 934"/>
                <a:gd name="T91" fmla="*/ 3 h 1122"/>
                <a:gd name="T92" fmla="*/ 3 w 934"/>
                <a:gd name="T93" fmla="*/ 4 h 1122"/>
                <a:gd name="T94" fmla="*/ 3 w 934"/>
                <a:gd name="T95" fmla="*/ 4 h 1122"/>
                <a:gd name="T96" fmla="*/ 2 w 934"/>
                <a:gd name="T97" fmla="*/ 4 h 1122"/>
                <a:gd name="T98" fmla="*/ 2 w 934"/>
                <a:gd name="T99" fmla="*/ 4 h 1122"/>
                <a:gd name="T100" fmla="*/ 1 w 934"/>
                <a:gd name="T101" fmla="*/ 4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1 w 1001"/>
                <a:gd name="T1" fmla="*/ 3 h 1104"/>
                <a:gd name="T2" fmla="*/ 1 w 1001"/>
                <a:gd name="T3" fmla="*/ 3 h 1104"/>
                <a:gd name="T4" fmla="*/ 1 w 1001"/>
                <a:gd name="T5" fmla="*/ 4 h 1104"/>
                <a:gd name="T6" fmla="*/ 0 w 1001"/>
                <a:gd name="T7" fmla="*/ 4 h 1104"/>
                <a:gd name="T8" fmla="*/ 0 w 1001"/>
                <a:gd name="T9" fmla="*/ 4 h 1104"/>
                <a:gd name="T10" fmla="*/ 0 w 1001"/>
                <a:gd name="T11" fmla="*/ 4 h 1104"/>
                <a:gd name="T12" fmla="*/ 0 w 1001"/>
                <a:gd name="T13" fmla="*/ 4 h 1104"/>
                <a:gd name="T14" fmla="*/ 0 w 1001"/>
                <a:gd name="T15" fmla="*/ 4 h 1104"/>
                <a:gd name="T16" fmla="*/ 0 w 1001"/>
                <a:gd name="T17" fmla="*/ 4 h 1104"/>
                <a:gd name="T18" fmla="*/ 0 w 1001"/>
                <a:gd name="T19" fmla="*/ 4 h 1104"/>
                <a:gd name="T20" fmla="*/ 0 w 1001"/>
                <a:gd name="T21" fmla="*/ 4 h 1104"/>
                <a:gd name="T22" fmla="*/ 2 w 1001"/>
                <a:gd name="T23" fmla="*/ 0 h 1104"/>
                <a:gd name="T24" fmla="*/ 2 w 1001"/>
                <a:gd name="T25" fmla="*/ 0 h 1104"/>
                <a:gd name="T26" fmla="*/ 3 w 1001"/>
                <a:gd name="T27" fmla="*/ 4 h 1104"/>
                <a:gd name="T28" fmla="*/ 3 w 1001"/>
                <a:gd name="T29" fmla="*/ 4 h 1104"/>
                <a:gd name="T30" fmla="*/ 3 w 1001"/>
                <a:gd name="T31" fmla="*/ 4 h 1104"/>
                <a:gd name="T32" fmla="*/ 3 w 1001"/>
                <a:gd name="T33" fmla="*/ 4 h 1104"/>
                <a:gd name="T34" fmla="*/ 3 w 1001"/>
                <a:gd name="T35" fmla="*/ 4 h 1104"/>
                <a:gd name="T36" fmla="*/ 3 w 1001"/>
                <a:gd name="T37" fmla="*/ 4 h 1104"/>
                <a:gd name="T38" fmla="*/ 3 w 1001"/>
                <a:gd name="T39" fmla="*/ 4 h 1104"/>
                <a:gd name="T40" fmla="*/ 3 w 1001"/>
                <a:gd name="T41" fmla="*/ 4 h 1104"/>
                <a:gd name="T42" fmla="*/ 3 w 1001"/>
                <a:gd name="T43" fmla="*/ 4 h 1104"/>
                <a:gd name="T44" fmla="*/ 3 w 1001"/>
                <a:gd name="T45" fmla="*/ 4 h 1104"/>
                <a:gd name="T46" fmla="*/ 3 w 1001"/>
                <a:gd name="T47" fmla="*/ 4 h 1104"/>
                <a:gd name="T48" fmla="*/ 3 w 1001"/>
                <a:gd name="T49" fmla="*/ 4 h 1104"/>
                <a:gd name="T50" fmla="*/ 3 w 1001"/>
                <a:gd name="T51" fmla="*/ 4 h 1104"/>
                <a:gd name="T52" fmla="*/ 3 w 1001"/>
                <a:gd name="T53" fmla="*/ 4 h 1104"/>
                <a:gd name="T54" fmla="*/ 3 w 1001"/>
                <a:gd name="T55" fmla="*/ 4 h 1104"/>
                <a:gd name="T56" fmla="*/ 3 w 1001"/>
                <a:gd name="T57" fmla="*/ 3 h 1104"/>
                <a:gd name="T58" fmla="*/ 3 w 1001"/>
                <a:gd name="T59" fmla="*/ 3 h 1104"/>
                <a:gd name="T60" fmla="*/ 3 w 1001"/>
                <a:gd name="T61" fmla="*/ 3 h 1104"/>
                <a:gd name="T62" fmla="*/ 3 w 1001"/>
                <a:gd name="T63" fmla="*/ 3 h 1104"/>
                <a:gd name="T64" fmla="*/ 3 w 1001"/>
                <a:gd name="T65" fmla="*/ 3 h 1104"/>
                <a:gd name="T66" fmla="*/ 2 w 1001"/>
                <a:gd name="T67" fmla="*/ 3 h 1104"/>
                <a:gd name="T68" fmla="*/ 2 w 1001"/>
                <a:gd name="T69" fmla="*/ 3 h 1104"/>
                <a:gd name="T70" fmla="*/ 2 w 1001"/>
                <a:gd name="T71" fmla="*/ 3 h 1104"/>
                <a:gd name="T72" fmla="*/ 2 w 1001"/>
                <a:gd name="T73" fmla="*/ 3 h 1104"/>
                <a:gd name="T74" fmla="*/ 2 w 1001"/>
                <a:gd name="T75" fmla="*/ 3 h 1104"/>
                <a:gd name="T76" fmla="*/ 1 w 1001"/>
                <a:gd name="T77" fmla="*/ 3 h 1104"/>
                <a:gd name="T78" fmla="*/ 1 w 1001"/>
                <a:gd name="T79" fmla="*/ 3 h 1104"/>
                <a:gd name="T80" fmla="*/ 2 w 1001"/>
                <a:gd name="T81" fmla="*/ 2 h 1104"/>
                <a:gd name="T82" fmla="*/ 2 w 1001"/>
                <a:gd name="T83" fmla="*/ 1 h 1104"/>
                <a:gd name="T84" fmla="*/ 1 w 1001"/>
                <a:gd name="T85" fmla="*/ 2 h 1104"/>
                <a:gd name="T86" fmla="*/ 2 w 1001"/>
                <a:gd name="T87" fmla="*/ 2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1 w 689"/>
                <a:gd name="T1" fmla="*/ 2 h 1080"/>
                <a:gd name="T2" fmla="*/ 1 w 689"/>
                <a:gd name="T3" fmla="*/ 2 h 1080"/>
                <a:gd name="T4" fmla="*/ 0 w 689"/>
                <a:gd name="T5" fmla="*/ 2 h 1080"/>
                <a:gd name="T6" fmla="*/ 0 w 689"/>
                <a:gd name="T7" fmla="*/ 4 h 1080"/>
                <a:gd name="T8" fmla="*/ 0 w 689"/>
                <a:gd name="T9" fmla="*/ 4 h 1080"/>
                <a:gd name="T10" fmla="*/ 1 w 689"/>
                <a:gd name="T11" fmla="*/ 0 h 1080"/>
                <a:gd name="T12" fmla="*/ 1 w 689"/>
                <a:gd name="T13" fmla="*/ 0 h 1080"/>
                <a:gd name="T14" fmla="*/ 2 w 689"/>
                <a:gd name="T15" fmla="*/ 0 h 1080"/>
                <a:gd name="T16" fmla="*/ 2 w 689"/>
                <a:gd name="T17" fmla="*/ 0 h 1080"/>
                <a:gd name="T18" fmla="*/ 2 w 689"/>
                <a:gd name="T19" fmla="*/ 0 h 1080"/>
                <a:gd name="T20" fmla="*/ 2 w 689"/>
                <a:gd name="T21" fmla="*/ 0 h 1080"/>
                <a:gd name="T22" fmla="*/ 2 w 689"/>
                <a:gd name="T23" fmla="*/ 0 h 1080"/>
                <a:gd name="T24" fmla="*/ 2 w 689"/>
                <a:gd name="T25" fmla="*/ 1 h 1080"/>
                <a:gd name="T26" fmla="*/ 2 w 689"/>
                <a:gd name="T27" fmla="*/ 1 h 1080"/>
                <a:gd name="T28" fmla="*/ 2 w 689"/>
                <a:gd name="T29" fmla="*/ 1 h 1080"/>
                <a:gd name="T30" fmla="*/ 2 w 689"/>
                <a:gd name="T31" fmla="*/ 1 h 1080"/>
                <a:gd name="T32" fmla="*/ 2 w 689"/>
                <a:gd name="T33" fmla="*/ 2 h 1080"/>
                <a:gd name="T34" fmla="*/ 2 w 689"/>
                <a:gd name="T35" fmla="*/ 2 h 1080"/>
                <a:gd name="T36" fmla="*/ 2 w 689"/>
                <a:gd name="T37" fmla="*/ 2 h 1080"/>
                <a:gd name="T38" fmla="*/ 2 w 689"/>
                <a:gd name="T39" fmla="*/ 2 h 1080"/>
                <a:gd name="T40" fmla="*/ 1 w 689"/>
                <a:gd name="T41" fmla="*/ 2 h 1080"/>
                <a:gd name="T42" fmla="*/ 1 w 689"/>
                <a:gd name="T43" fmla="*/ 2 h 1080"/>
                <a:gd name="T44" fmla="*/ 1 w 689"/>
                <a:gd name="T45" fmla="*/ 2 h 1080"/>
                <a:gd name="T46" fmla="*/ 1 w 689"/>
                <a:gd name="T47" fmla="*/ 2 h 1080"/>
                <a:gd name="T48" fmla="*/ 1 w 689"/>
                <a:gd name="T49" fmla="*/ 2 h 1080"/>
                <a:gd name="T50" fmla="*/ 1 w 689"/>
                <a:gd name="T51" fmla="*/ 2 h 1080"/>
                <a:gd name="T52" fmla="*/ 1 w 689"/>
                <a:gd name="T53" fmla="*/ 2 h 1080"/>
                <a:gd name="T54" fmla="*/ 1 w 689"/>
                <a:gd name="T55" fmla="*/ 2 h 1080"/>
                <a:gd name="T56" fmla="*/ 1 w 689"/>
                <a:gd name="T57" fmla="*/ 2 h 1080"/>
                <a:gd name="T58" fmla="*/ 1 w 689"/>
                <a:gd name="T59" fmla="*/ 2 h 1080"/>
                <a:gd name="T60" fmla="*/ 2 w 689"/>
                <a:gd name="T61" fmla="*/ 2 h 1080"/>
                <a:gd name="T62" fmla="*/ 2 w 689"/>
                <a:gd name="T63" fmla="*/ 2 h 1080"/>
                <a:gd name="T64" fmla="*/ 2 w 689"/>
                <a:gd name="T65" fmla="*/ 1 h 1080"/>
                <a:gd name="T66" fmla="*/ 2 w 689"/>
                <a:gd name="T67" fmla="*/ 1 h 1080"/>
                <a:gd name="T68" fmla="*/ 2 w 689"/>
                <a:gd name="T69" fmla="*/ 1 h 1080"/>
                <a:gd name="T70" fmla="*/ 2 w 689"/>
                <a:gd name="T71" fmla="*/ 1 h 1080"/>
                <a:gd name="T72" fmla="*/ 2 w 689"/>
                <a:gd name="T73" fmla="*/ 1 h 1080"/>
                <a:gd name="T74" fmla="*/ 2 w 689"/>
                <a:gd name="T75" fmla="*/ 1 h 1080"/>
                <a:gd name="T76" fmla="*/ 2 w 689"/>
                <a:gd name="T77" fmla="*/ 1 h 1080"/>
                <a:gd name="T78" fmla="*/ 2 w 689"/>
                <a:gd name="T79" fmla="*/ 0 h 1080"/>
                <a:gd name="T80" fmla="*/ 2 w 689"/>
                <a:gd name="T81" fmla="*/ 0 h 1080"/>
                <a:gd name="T82" fmla="*/ 2 w 689"/>
                <a:gd name="T83" fmla="*/ 0 h 1080"/>
                <a:gd name="T84" fmla="*/ 1 w 689"/>
                <a:gd name="T85" fmla="*/ 0 h 1080"/>
                <a:gd name="T86" fmla="*/ 1 w 689"/>
                <a:gd name="T87" fmla="*/ 0 h 1080"/>
                <a:gd name="T88" fmla="*/ 1 w 689"/>
                <a:gd name="T89" fmla="*/ 0 h 1080"/>
                <a:gd name="T90" fmla="*/ 1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2 h 1081"/>
                <a:gd name="T2" fmla="*/ 0 w 794"/>
                <a:gd name="T3" fmla="*/ 4 h 1081"/>
                <a:gd name="T4" fmla="*/ 0 w 794"/>
                <a:gd name="T5" fmla="*/ 4 h 1081"/>
                <a:gd name="T6" fmla="*/ 0 w 794"/>
                <a:gd name="T7" fmla="*/ 4 h 1081"/>
                <a:gd name="T8" fmla="*/ 0 w 794"/>
                <a:gd name="T9" fmla="*/ 4 h 1081"/>
                <a:gd name="T10" fmla="*/ 0 w 794"/>
                <a:gd name="T11" fmla="*/ 4 h 1081"/>
                <a:gd name="T12" fmla="*/ 0 w 794"/>
                <a:gd name="T13" fmla="*/ 4 h 1081"/>
                <a:gd name="T14" fmla="*/ 0 w 794"/>
                <a:gd name="T15" fmla="*/ 4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2 h 1081"/>
                <a:gd name="T28" fmla="*/ 0 w 794"/>
                <a:gd name="T29" fmla="*/ 2 h 1081"/>
                <a:gd name="T30" fmla="*/ 1 w 794"/>
                <a:gd name="T31" fmla="*/ 2 h 1081"/>
                <a:gd name="T32" fmla="*/ 1 w 794"/>
                <a:gd name="T33" fmla="*/ 2 h 1081"/>
                <a:gd name="T34" fmla="*/ 1 w 794"/>
                <a:gd name="T35" fmla="*/ 2 h 1081"/>
                <a:gd name="T36" fmla="*/ 1 w 794"/>
                <a:gd name="T37" fmla="*/ 2 h 1081"/>
                <a:gd name="T38" fmla="*/ 1 w 794"/>
                <a:gd name="T39" fmla="*/ 2 h 1081"/>
                <a:gd name="T40" fmla="*/ 1 w 794"/>
                <a:gd name="T41" fmla="*/ 2 h 1081"/>
                <a:gd name="T42" fmla="*/ 1 w 794"/>
                <a:gd name="T43" fmla="*/ 2 h 1081"/>
                <a:gd name="T44" fmla="*/ 1 w 794"/>
                <a:gd name="T45" fmla="*/ 2 h 1081"/>
                <a:gd name="T46" fmla="*/ 1 w 794"/>
                <a:gd name="T47" fmla="*/ 2 h 1081"/>
                <a:gd name="T48" fmla="*/ 1 w 794"/>
                <a:gd name="T49" fmla="*/ 2 h 1081"/>
                <a:gd name="T50" fmla="*/ 1 w 794"/>
                <a:gd name="T51" fmla="*/ 1 h 1081"/>
                <a:gd name="T52" fmla="*/ 1 w 794"/>
                <a:gd name="T53" fmla="*/ 1 h 1081"/>
                <a:gd name="T54" fmla="*/ 1 w 794"/>
                <a:gd name="T55" fmla="*/ 1 h 1081"/>
                <a:gd name="T56" fmla="*/ 2 w 794"/>
                <a:gd name="T57" fmla="*/ 0 h 1081"/>
                <a:gd name="T58" fmla="*/ 2 w 794"/>
                <a:gd name="T59" fmla="*/ 0 h 1081"/>
                <a:gd name="T60" fmla="*/ 2 w 794"/>
                <a:gd name="T61" fmla="*/ 0 h 1081"/>
                <a:gd name="T62" fmla="*/ 3 w 794"/>
                <a:gd name="T63" fmla="*/ 0 h 1081"/>
                <a:gd name="T64" fmla="*/ 3 w 794"/>
                <a:gd name="T65" fmla="*/ 0 h 1081"/>
                <a:gd name="T66" fmla="*/ 1 w 794"/>
                <a:gd name="T67" fmla="*/ 1 h 1081"/>
                <a:gd name="T68" fmla="*/ 1 w 794"/>
                <a:gd name="T69" fmla="*/ 2 h 1081"/>
                <a:gd name="T70" fmla="*/ 1 w 794"/>
                <a:gd name="T71" fmla="*/ 2 h 1081"/>
                <a:gd name="T72" fmla="*/ 2 w 794"/>
                <a:gd name="T73" fmla="*/ 3 h 1081"/>
                <a:gd name="T74" fmla="*/ 2 w 794"/>
                <a:gd name="T75" fmla="*/ 3 h 1081"/>
                <a:gd name="T76" fmla="*/ 3 w 794"/>
                <a:gd name="T77" fmla="*/ 4 h 1081"/>
                <a:gd name="T78" fmla="*/ 3 w 794"/>
                <a:gd name="T79" fmla="*/ 4 h 1081"/>
                <a:gd name="T80" fmla="*/ 3 w 794"/>
                <a:gd name="T81" fmla="*/ 4 h 1081"/>
                <a:gd name="T82" fmla="*/ 3 w 794"/>
                <a:gd name="T83" fmla="*/ 4 h 1081"/>
                <a:gd name="T84" fmla="*/ 3 w 794"/>
                <a:gd name="T85" fmla="*/ 4 h 1081"/>
                <a:gd name="T86" fmla="*/ 3 w 794"/>
                <a:gd name="T87" fmla="*/ 4 h 1081"/>
                <a:gd name="T88" fmla="*/ 2 w 794"/>
                <a:gd name="T89" fmla="*/ 4 h 1081"/>
                <a:gd name="T90" fmla="*/ 2 w 794"/>
                <a:gd name="T91" fmla="*/ 4 h 1081"/>
                <a:gd name="T92" fmla="*/ 2 w 794"/>
                <a:gd name="T93" fmla="*/ 4 h 1081"/>
                <a:gd name="T94" fmla="*/ 2 w 794"/>
                <a:gd name="T95" fmla="*/ 4 h 1081"/>
                <a:gd name="T96" fmla="*/ 2 w 794"/>
                <a:gd name="T97" fmla="*/ 3 h 1081"/>
                <a:gd name="T98" fmla="*/ 2 w 794"/>
                <a:gd name="T99" fmla="*/ 3 h 1081"/>
                <a:gd name="T100" fmla="*/ 2 w 794"/>
                <a:gd name="T101" fmla="*/ 3 h 1081"/>
                <a:gd name="T102" fmla="*/ 1 w 794"/>
                <a:gd name="T103" fmla="*/ 2 h 1081"/>
                <a:gd name="T104" fmla="*/ 1 w 794"/>
                <a:gd name="T105" fmla="*/ 2 h 1081"/>
                <a:gd name="T106" fmla="*/ 1 w 794"/>
                <a:gd name="T107" fmla="*/ 2 h 1081"/>
                <a:gd name="T108" fmla="*/ 1 w 794"/>
                <a:gd name="T109" fmla="*/ 2 h 1081"/>
                <a:gd name="T110" fmla="*/ 0 w 794"/>
                <a:gd name="T111" fmla="*/ 2 h 1081"/>
                <a:gd name="T112" fmla="*/ 0 w 794"/>
                <a:gd name="T113" fmla="*/ 2 h 1081"/>
                <a:gd name="T114" fmla="*/ 0 w 794"/>
                <a:gd name="T115" fmla="*/ 2 h 1081"/>
                <a:gd name="T116" fmla="*/ 0 w 794"/>
                <a:gd name="T117" fmla="*/ 2 h 1081"/>
                <a:gd name="T118" fmla="*/ 0 w 794"/>
                <a:gd name="T119" fmla="*/ 2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1 w 790"/>
                <a:gd name="T1" fmla="*/ 2 h 1082"/>
                <a:gd name="T2" fmla="*/ 1 w 790"/>
                <a:gd name="T3" fmla="*/ 2 h 1082"/>
                <a:gd name="T4" fmla="*/ 1 w 790"/>
                <a:gd name="T5" fmla="*/ 2 h 1082"/>
                <a:gd name="T6" fmla="*/ 1 w 790"/>
                <a:gd name="T7" fmla="*/ 2 h 1082"/>
                <a:gd name="T8" fmla="*/ 1 w 790"/>
                <a:gd name="T9" fmla="*/ 2 h 1082"/>
                <a:gd name="T10" fmla="*/ 1 w 790"/>
                <a:gd name="T11" fmla="*/ 1 h 1082"/>
                <a:gd name="T12" fmla="*/ 1 w 790"/>
                <a:gd name="T13" fmla="*/ 1 h 1082"/>
                <a:gd name="T14" fmla="*/ 0 w 790"/>
                <a:gd name="T15" fmla="*/ 1 h 1082"/>
                <a:gd name="T16" fmla="*/ 0 w 790"/>
                <a:gd name="T17" fmla="*/ 1 h 1082"/>
                <a:gd name="T18" fmla="*/ 0 w 790"/>
                <a:gd name="T19" fmla="*/ 1 h 1082"/>
                <a:gd name="T20" fmla="*/ 0 w 790"/>
                <a:gd name="T21" fmla="*/ 1 h 1082"/>
                <a:gd name="T22" fmla="*/ 0 w 790"/>
                <a:gd name="T23" fmla="*/ 1 h 1082"/>
                <a:gd name="T24" fmla="*/ 0 w 790"/>
                <a:gd name="T25" fmla="*/ 1 h 1082"/>
                <a:gd name="T26" fmla="*/ 0 w 790"/>
                <a:gd name="T27" fmla="*/ 1 h 1082"/>
                <a:gd name="T28" fmla="*/ 0 w 790"/>
                <a:gd name="T29" fmla="*/ 1 h 1082"/>
                <a:gd name="T30" fmla="*/ 0 w 790"/>
                <a:gd name="T31" fmla="*/ 1 h 1082"/>
                <a:gd name="T32" fmla="*/ 0 w 790"/>
                <a:gd name="T33" fmla="*/ 0 h 1082"/>
                <a:gd name="T34" fmla="*/ 0 w 790"/>
                <a:gd name="T35" fmla="*/ 0 h 1082"/>
                <a:gd name="T36" fmla="*/ 1 w 790"/>
                <a:gd name="T37" fmla="*/ 0 h 1082"/>
                <a:gd name="T38" fmla="*/ 1 w 790"/>
                <a:gd name="T39" fmla="*/ 0 h 1082"/>
                <a:gd name="T40" fmla="*/ 1 w 790"/>
                <a:gd name="T41" fmla="*/ 0 h 1082"/>
                <a:gd name="T42" fmla="*/ 1 w 790"/>
                <a:gd name="T43" fmla="*/ 0 h 1082"/>
                <a:gd name="T44" fmla="*/ 1 w 790"/>
                <a:gd name="T45" fmla="*/ 0 h 1082"/>
                <a:gd name="T46" fmla="*/ 1 w 790"/>
                <a:gd name="T47" fmla="*/ 0 h 1082"/>
                <a:gd name="T48" fmla="*/ 1 w 790"/>
                <a:gd name="T49" fmla="*/ 0 h 1082"/>
                <a:gd name="T50" fmla="*/ 1 w 790"/>
                <a:gd name="T51" fmla="*/ 0 h 1082"/>
                <a:gd name="T52" fmla="*/ 1 w 790"/>
                <a:gd name="T53" fmla="*/ 0 h 1082"/>
                <a:gd name="T54" fmla="*/ 3 w 790"/>
                <a:gd name="T55" fmla="*/ 0 h 1082"/>
                <a:gd name="T56" fmla="*/ 3 w 790"/>
                <a:gd name="T57" fmla="*/ 4 h 1082"/>
                <a:gd name="T58" fmla="*/ 3 w 790"/>
                <a:gd name="T59" fmla="*/ 4 h 1082"/>
                <a:gd name="T60" fmla="*/ 2 w 790"/>
                <a:gd name="T61" fmla="*/ 4 h 1082"/>
                <a:gd name="T62" fmla="*/ 2 w 790"/>
                <a:gd name="T63" fmla="*/ 4 h 1082"/>
                <a:gd name="T64" fmla="*/ 2 w 790"/>
                <a:gd name="T65" fmla="*/ 2 h 1082"/>
                <a:gd name="T66" fmla="*/ 1 w 790"/>
                <a:gd name="T67" fmla="*/ 3 h 1082"/>
                <a:gd name="T68" fmla="*/ 0 w 790"/>
                <a:gd name="T69" fmla="*/ 4 h 1082"/>
                <a:gd name="T70" fmla="*/ 0 w 790"/>
                <a:gd name="T71" fmla="*/ 4 h 1082"/>
                <a:gd name="T72" fmla="*/ 0 w 790"/>
                <a:gd name="T73" fmla="*/ 4 h 1082"/>
                <a:gd name="T74" fmla="*/ 0 w 790"/>
                <a:gd name="T75" fmla="*/ 4 h 1082"/>
                <a:gd name="T76" fmla="*/ 0 w 790"/>
                <a:gd name="T77" fmla="*/ 4 h 1082"/>
                <a:gd name="T78" fmla="*/ 1 w 790"/>
                <a:gd name="T79" fmla="*/ 2 h 1082"/>
                <a:gd name="T80" fmla="*/ 2 w 790"/>
                <a:gd name="T81" fmla="*/ 0 h 1082"/>
                <a:gd name="T82" fmla="*/ 1 w 790"/>
                <a:gd name="T83" fmla="*/ 0 h 1082"/>
                <a:gd name="T84" fmla="*/ 1 w 790"/>
                <a:gd name="T85" fmla="*/ 0 h 1082"/>
                <a:gd name="T86" fmla="*/ 1 w 790"/>
                <a:gd name="T87" fmla="*/ 0 h 1082"/>
                <a:gd name="T88" fmla="*/ 1 w 790"/>
                <a:gd name="T89" fmla="*/ 0 h 1082"/>
                <a:gd name="T90" fmla="*/ 1 w 790"/>
                <a:gd name="T91" fmla="*/ 0 h 1082"/>
                <a:gd name="T92" fmla="*/ 1 w 790"/>
                <a:gd name="T93" fmla="*/ 0 h 1082"/>
                <a:gd name="T94" fmla="*/ 1 w 790"/>
                <a:gd name="T95" fmla="*/ 1 h 1082"/>
                <a:gd name="T96" fmla="*/ 1 w 790"/>
                <a:gd name="T97" fmla="*/ 1 h 1082"/>
                <a:gd name="T98" fmla="*/ 1 w 790"/>
                <a:gd name="T99" fmla="*/ 1 h 1082"/>
                <a:gd name="T100" fmla="*/ 1 w 790"/>
                <a:gd name="T101" fmla="*/ 1 h 1082"/>
                <a:gd name="T102" fmla="*/ 1 w 790"/>
                <a:gd name="T103" fmla="*/ 1 h 1082"/>
                <a:gd name="T104" fmla="*/ 1 w 790"/>
                <a:gd name="T105" fmla="*/ 1 h 1082"/>
                <a:gd name="T106" fmla="*/ 1 w 790"/>
                <a:gd name="T107" fmla="*/ 1 h 1082"/>
                <a:gd name="T108" fmla="*/ 1 w 790"/>
                <a:gd name="T109" fmla="*/ 1 h 1082"/>
                <a:gd name="T110" fmla="*/ 1 w 790"/>
                <a:gd name="T111" fmla="*/ 2 h 1082"/>
                <a:gd name="T112" fmla="*/ 1 w 790"/>
                <a:gd name="T113" fmla="*/ 2 h 1082"/>
                <a:gd name="T114" fmla="*/ 1 w 790"/>
                <a:gd name="T115" fmla="*/ 2 h 1082"/>
                <a:gd name="T116" fmla="*/ 2 w 790"/>
                <a:gd name="T117" fmla="*/ 2 h 1082"/>
                <a:gd name="T118" fmla="*/ 2 w 790"/>
                <a:gd name="T119" fmla="*/ 2 h 1082"/>
                <a:gd name="T120" fmla="*/ 2 w 790"/>
                <a:gd name="T121" fmla="*/ 2 h 1082"/>
                <a:gd name="T122" fmla="*/ 2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3 h 1081"/>
                <a:gd name="T2" fmla="*/ 1 w 941"/>
                <a:gd name="T3" fmla="*/ 3 h 1081"/>
                <a:gd name="T4" fmla="*/ 3 w 941"/>
                <a:gd name="T5" fmla="*/ 0 h 1081"/>
                <a:gd name="T6" fmla="*/ 3 w 941"/>
                <a:gd name="T7" fmla="*/ 0 h 1081"/>
                <a:gd name="T8" fmla="*/ 3 w 941"/>
                <a:gd name="T9" fmla="*/ 4 h 1081"/>
                <a:gd name="T10" fmla="*/ 3 w 941"/>
                <a:gd name="T11" fmla="*/ 4 h 1081"/>
                <a:gd name="T12" fmla="*/ 3 w 941"/>
                <a:gd name="T13" fmla="*/ 4 h 1081"/>
                <a:gd name="T14" fmla="*/ 3 w 941"/>
                <a:gd name="T15" fmla="*/ 4 h 1081"/>
                <a:gd name="T16" fmla="*/ 3 w 941"/>
                <a:gd name="T17" fmla="*/ 4 h 1081"/>
                <a:gd name="T18" fmla="*/ 3 w 941"/>
                <a:gd name="T19" fmla="*/ 4 h 1081"/>
                <a:gd name="T20" fmla="*/ 3 w 941"/>
                <a:gd name="T21" fmla="*/ 4 h 1081"/>
                <a:gd name="T22" fmla="*/ 3 w 941"/>
                <a:gd name="T23" fmla="*/ 4 h 1081"/>
                <a:gd name="T24" fmla="*/ 3 w 941"/>
                <a:gd name="T25" fmla="*/ 4 h 1081"/>
                <a:gd name="T26" fmla="*/ 3 w 941"/>
                <a:gd name="T27" fmla="*/ 1 h 1081"/>
                <a:gd name="T28" fmla="*/ 3 w 941"/>
                <a:gd name="T29" fmla="*/ 1 h 1081"/>
                <a:gd name="T30" fmla="*/ 0 w 941"/>
                <a:gd name="T31" fmla="*/ 3 h 1081"/>
                <a:gd name="T32" fmla="*/ 0 w 941"/>
                <a:gd name="T33" fmla="*/ 4 h 1081"/>
                <a:gd name="T34" fmla="*/ 0 w 941"/>
                <a:gd name="T35" fmla="*/ 4 h 1081"/>
                <a:gd name="T36" fmla="*/ 0 w 941"/>
                <a:gd name="T37" fmla="*/ 4 h 1081"/>
                <a:gd name="T38" fmla="*/ 0 w 941"/>
                <a:gd name="T39" fmla="*/ 4 h 1081"/>
                <a:gd name="T40" fmla="*/ 0 w 941"/>
                <a:gd name="T41" fmla="*/ 4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3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2 h 1081"/>
                <a:gd name="T8" fmla="*/ 2 w 942"/>
                <a:gd name="T9" fmla="*/ 2 h 1081"/>
                <a:gd name="T10" fmla="*/ 2 w 942"/>
                <a:gd name="T11" fmla="*/ 2 h 1081"/>
                <a:gd name="T12" fmla="*/ 2 w 942"/>
                <a:gd name="T13" fmla="*/ 2 h 1081"/>
                <a:gd name="T14" fmla="*/ 2 w 942"/>
                <a:gd name="T15" fmla="*/ 2 h 1081"/>
                <a:gd name="T16" fmla="*/ 2 w 942"/>
                <a:gd name="T17" fmla="*/ 2 h 1081"/>
                <a:gd name="T18" fmla="*/ 2 w 942"/>
                <a:gd name="T19" fmla="*/ 2 h 1081"/>
                <a:gd name="T20" fmla="*/ 2 w 942"/>
                <a:gd name="T21" fmla="*/ 2 h 1081"/>
                <a:gd name="T22" fmla="*/ 2 w 942"/>
                <a:gd name="T23" fmla="*/ 2 h 1081"/>
                <a:gd name="T24" fmla="*/ 2 w 942"/>
                <a:gd name="T25" fmla="*/ 2 h 1081"/>
                <a:gd name="T26" fmla="*/ 2 w 942"/>
                <a:gd name="T27" fmla="*/ 2 h 1081"/>
                <a:gd name="T28" fmla="*/ 2 w 942"/>
                <a:gd name="T29" fmla="*/ 2 h 1081"/>
                <a:gd name="T30" fmla="*/ 2 w 942"/>
                <a:gd name="T31" fmla="*/ 2 h 1081"/>
                <a:gd name="T32" fmla="*/ 2 w 942"/>
                <a:gd name="T33" fmla="*/ 2 h 1081"/>
                <a:gd name="T34" fmla="*/ 3 w 942"/>
                <a:gd name="T35" fmla="*/ 2 h 1081"/>
                <a:gd name="T36" fmla="*/ 3 w 942"/>
                <a:gd name="T37" fmla="*/ 2 h 1081"/>
                <a:gd name="T38" fmla="*/ 3 w 942"/>
                <a:gd name="T39" fmla="*/ 2 h 1081"/>
                <a:gd name="T40" fmla="*/ 3 w 942"/>
                <a:gd name="T41" fmla="*/ 2 h 1081"/>
                <a:gd name="T42" fmla="*/ 3 w 942"/>
                <a:gd name="T43" fmla="*/ 0 h 1081"/>
                <a:gd name="T44" fmla="*/ 3 w 942"/>
                <a:gd name="T45" fmla="*/ 0 h 1081"/>
                <a:gd name="T46" fmla="*/ 3 w 942"/>
                <a:gd name="T47" fmla="*/ 0 h 1081"/>
                <a:gd name="T48" fmla="*/ 3 w 942"/>
                <a:gd name="T49" fmla="*/ 0 h 1081"/>
                <a:gd name="T50" fmla="*/ 3 w 942"/>
                <a:gd name="T51" fmla="*/ 0 h 1081"/>
                <a:gd name="T52" fmla="*/ 3 w 942"/>
                <a:gd name="T53" fmla="*/ 4 h 1081"/>
                <a:gd name="T54" fmla="*/ 3 w 942"/>
                <a:gd name="T55" fmla="*/ 4 h 1081"/>
                <a:gd name="T56" fmla="*/ 3 w 942"/>
                <a:gd name="T57" fmla="*/ 4 h 1081"/>
                <a:gd name="T58" fmla="*/ 3 w 942"/>
                <a:gd name="T59" fmla="*/ 4 h 1081"/>
                <a:gd name="T60" fmla="*/ 3 w 942"/>
                <a:gd name="T61" fmla="*/ 4 h 1081"/>
                <a:gd name="T62" fmla="*/ 3 w 942"/>
                <a:gd name="T63" fmla="*/ 4 h 1081"/>
                <a:gd name="T64" fmla="*/ 3 w 942"/>
                <a:gd name="T65" fmla="*/ 4 h 1081"/>
                <a:gd name="T66" fmla="*/ 3 w 942"/>
                <a:gd name="T67" fmla="*/ 4 h 1081"/>
                <a:gd name="T68" fmla="*/ 3 w 942"/>
                <a:gd name="T69" fmla="*/ 2 h 1081"/>
                <a:gd name="T70" fmla="*/ 2 w 942"/>
                <a:gd name="T71" fmla="*/ 2 h 1081"/>
                <a:gd name="T72" fmla="*/ 2 w 942"/>
                <a:gd name="T73" fmla="*/ 2 h 1081"/>
                <a:gd name="T74" fmla="*/ 1 w 942"/>
                <a:gd name="T75" fmla="*/ 2 h 1081"/>
                <a:gd name="T76" fmla="*/ 1 w 942"/>
                <a:gd name="T77" fmla="*/ 2 h 1081"/>
                <a:gd name="T78" fmla="*/ 1 w 942"/>
                <a:gd name="T79" fmla="*/ 2 h 1081"/>
                <a:gd name="T80" fmla="*/ 1 w 942"/>
                <a:gd name="T81" fmla="*/ 2 h 1081"/>
                <a:gd name="T82" fmla="*/ 1 w 942"/>
                <a:gd name="T83" fmla="*/ 2 h 1081"/>
                <a:gd name="T84" fmla="*/ 1 w 942"/>
                <a:gd name="T85" fmla="*/ 2 h 1081"/>
                <a:gd name="T86" fmla="*/ 1 w 942"/>
                <a:gd name="T87" fmla="*/ 2 h 1081"/>
                <a:gd name="T88" fmla="*/ 1 w 942"/>
                <a:gd name="T89" fmla="*/ 2 h 1081"/>
                <a:gd name="T90" fmla="*/ 1 w 942"/>
                <a:gd name="T91" fmla="*/ 2 h 1081"/>
                <a:gd name="T92" fmla="*/ 0 w 942"/>
                <a:gd name="T93" fmla="*/ 2 h 1081"/>
                <a:gd name="T94" fmla="*/ 0 w 942"/>
                <a:gd name="T95" fmla="*/ 4 h 1081"/>
                <a:gd name="T96" fmla="*/ 0 w 942"/>
                <a:gd name="T97" fmla="*/ 4 h 1081"/>
                <a:gd name="T98" fmla="*/ 0 w 942"/>
                <a:gd name="T99" fmla="*/ 4 h 1081"/>
                <a:gd name="T100" fmla="*/ 0 w 942"/>
                <a:gd name="T101" fmla="*/ 4 h 1081"/>
                <a:gd name="T102" fmla="*/ 0 w 942"/>
                <a:gd name="T103" fmla="*/ 4 h 1081"/>
                <a:gd name="T104" fmla="*/ 0 w 942"/>
                <a:gd name="T105" fmla="*/ 4 h 1081"/>
                <a:gd name="T106" fmla="*/ 0 w 942"/>
                <a:gd name="T107" fmla="*/ 4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1 w 571"/>
                <a:gd name="T1" fmla="*/ 4 h 1075"/>
                <a:gd name="T2" fmla="*/ 1 w 571"/>
                <a:gd name="T3" fmla="*/ 4 h 1075"/>
                <a:gd name="T4" fmla="*/ 1 w 571"/>
                <a:gd name="T5" fmla="*/ 4 h 1075"/>
                <a:gd name="T6" fmla="*/ 1 w 571"/>
                <a:gd name="T7" fmla="*/ 4 h 1075"/>
                <a:gd name="T8" fmla="*/ 1 w 571"/>
                <a:gd name="T9" fmla="*/ 4 h 1075"/>
                <a:gd name="T10" fmla="*/ 2 w 571"/>
                <a:gd name="T11" fmla="*/ 4 h 1075"/>
                <a:gd name="T12" fmla="*/ 2 w 571"/>
                <a:gd name="T13" fmla="*/ 4 h 1075"/>
                <a:gd name="T14" fmla="*/ 2 w 571"/>
                <a:gd name="T15" fmla="*/ 4 h 1075"/>
                <a:gd name="T16" fmla="*/ 2 w 571"/>
                <a:gd name="T17" fmla="*/ 4 h 1075"/>
                <a:gd name="T18" fmla="*/ 2 w 571"/>
                <a:gd name="T19" fmla="*/ 4 h 1075"/>
                <a:gd name="T20" fmla="*/ 2 w 571"/>
                <a:gd name="T21" fmla="*/ 4 h 1075"/>
                <a:gd name="T22" fmla="*/ 2 w 571"/>
                <a:gd name="T23" fmla="*/ 4 h 1075"/>
                <a:gd name="T24" fmla="*/ 2 w 571"/>
                <a:gd name="T25" fmla="*/ 3 h 1075"/>
                <a:gd name="T26" fmla="*/ 2 w 571"/>
                <a:gd name="T27" fmla="*/ 4 h 1075"/>
                <a:gd name="T28" fmla="*/ 2 w 571"/>
                <a:gd name="T29" fmla="*/ 4 h 1075"/>
                <a:gd name="T30" fmla="*/ 2 w 571"/>
                <a:gd name="T31" fmla="*/ 4 h 1075"/>
                <a:gd name="T32" fmla="*/ 2 w 571"/>
                <a:gd name="T33" fmla="*/ 4 h 1075"/>
                <a:gd name="T34" fmla="*/ 2 w 571"/>
                <a:gd name="T35" fmla="*/ 4 h 1075"/>
                <a:gd name="T36" fmla="*/ 2 w 571"/>
                <a:gd name="T37" fmla="*/ 4 h 1075"/>
                <a:gd name="T38" fmla="*/ 0 w 571"/>
                <a:gd name="T39" fmla="*/ 4 h 1075"/>
                <a:gd name="T40" fmla="*/ 0 w 571"/>
                <a:gd name="T41" fmla="*/ 0 h 1075"/>
                <a:gd name="T42" fmla="*/ 2 w 571"/>
                <a:gd name="T43" fmla="*/ 0 h 1075"/>
                <a:gd name="T44" fmla="*/ 2 w 571"/>
                <a:gd name="T45" fmla="*/ 0 h 1075"/>
                <a:gd name="T46" fmla="*/ 2 w 571"/>
                <a:gd name="T47" fmla="*/ 0 h 1075"/>
                <a:gd name="T48" fmla="*/ 2 w 571"/>
                <a:gd name="T49" fmla="*/ 0 h 1075"/>
                <a:gd name="T50" fmla="*/ 2 w 571"/>
                <a:gd name="T51" fmla="*/ 0 h 1075"/>
                <a:gd name="T52" fmla="*/ 2 w 571"/>
                <a:gd name="T53" fmla="*/ 0 h 1075"/>
                <a:gd name="T54" fmla="*/ 2 w 571"/>
                <a:gd name="T55" fmla="*/ 0 h 1075"/>
                <a:gd name="T56" fmla="*/ 2 w 571"/>
                <a:gd name="T57" fmla="*/ 0 h 1075"/>
                <a:gd name="T58" fmla="*/ 2 w 571"/>
                <a:gd name="T59" fmla="*/ 0 h 1075"/>
                <a:gd name="T60" fmla="*/ 2 w 571"/>
                <a:gd name="T61" fmla="*/ 0 h 1075"/>
                <a:gd name="T62" fmla="*/ 2 w 571"/>
                <a:gd name="T63" fmla="*/ 0 h 1075"/>
                <a:gd name="T64" fmla="*/ 2 w 571"/>
                <a:gd name="T65" fmla="*/ 0 h 1075"/>
                <a:gd name="T66" fmla="*/ 1 w 571"/>
                <a:gd name="T67" fmla="*/ 0 h 1075"/>
                <a:gd name="T68" fmla="*/ 1 w 571"/>
                <a:gd name="T69" fmla="*/ 0 h 1075"/>
                <a:gd name="T70" fmla="*/ 0 w 571"/>
                <a:gd name="T71" fmla="*/ 0 h 1075"/>
                <a:gd name="T72" fmla="*/ 0 w 571"/>
                <a:gd name="T73" fmla="*/ 2 h 1075"/>
                <a:gd name="T74" fmla="*/ 1 w 571"/>
                <a:gd name="T75" fmla="*/ 2 h 1075"/>
                <a:gd name="T76" fmla="*/ 2 w 571"/>
                <a:gd name="T77" fmla="*/ 2 h 1075"/>
                <a:gd name="T78" fmla="*/ 2 w 571"/>
                <a:gd name="T79" fmla="*/ 2 h 1075"/>
                <a:gd name="T80" fmla="*/ 2 w 571"/>
                <a:gd name="T81" fmla="*/ 2 h 1075"/>
                <a:gd name="T82" fmla="*/ 2 w 571"/>
                <a:gd name="T83" fmla="*/ 2 h 1075"/>
                <a:gd name="T84" fmla="*/ 2 w 571"/>
                <a:gd name="T85" fmla="*/ 2 h 1075"/>
                <a:gd name="T86" fmla="*/ 2 w 571"/>
                <a:gd name="T87" fmla="*/ 2 h 1075"/>
                <a:gd name="T88" fmla="*/ 2 w 571"/>
                <a:gd name="T89" fmla="*/ 2 h 1075"/>
                <a:gd name="T90" fmla="*/ 1 w 571"/>
                <a:gd name="T91" fmla="*/ 2 h 1075"/>
                <a:gd name="T92" fmla="*/ 0 w 571"/>
                <a:gd name="T93" fmla="*/ 2 h 1075"/>
                <a:gd name="T94" fmla="*/ 0 w 571"/>
                <a:gd name="T95" fmla="*/ 4 h 1075"/>
                <a:gd name="T96" fmla="*/ 1 w 571"/>
                <a:gd name="T97" fmla="*/ 4 h 1075"/>
                <a:gd name="T98" fmla="*/ 1 w 571"/>
                <a:gd name="T99" fmla="*/ 4 h 1075"/>
                <a:gd name="T100" fmla="*/ 1 w 571"/>
                <a:gd name="T101" fmla="*/ 4 h 1075"/>
                <a:gd name="T102" fmla="*/ 1 w 571"/>
                <a:gd name="T103" fmla="*/ 4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3 h 1086"/>
                <a:gd name="T2" fmla="*/ 2 w 1117"/>
                <a:gd name="T3" fmla="*/ 3 h 1086"/>
                <a:gd name="T4" fmla="*/ 2 w 1117"/>
                <a:gd name="T5" fmla="*/ 0 h 1086"/>
                <a:gd name="T6" fmla="*/ 2 w 1117"/>
                <a:gd name="T7" fmla="*/ 0 h 1086"/>
                <a:gd name="T8" fmla="*/ 2 w 1117"/>
                <a:gd name="T9" fmla="*/ 0 h 1086"/>
                <a:gd name="T10" fmla="*/ 2 w 1117"/>
                <a:gd name="T11" fmla="*/ 0 h 1086"/>
                <a:gd name="T12" fmla="*/ 2 w 1117"/>
                <a:gd name="T13" fmla="*/ 0 h 1086"/>
                <a:gd name="T14" fmla="*/ 2 w 1117"/>
                <a:gd name="T15" fmla="*/ 0 h 1086"/>
                <a:gd name="T16" fmla="*/ 2 w 1117"/>
                <a:gd name="T17" fmla="*/ 0 h 1086"/>
                <a:gd name="T18" fmla="*/ 2 w 1117"/>
                <a:gd name="T19" fmla="*/ 0 h 1086"/>
                <a:gd name="T20" fmla="*/ 2 w 1117"/>
                <a:gd name="T21" fmla="*/ 0 h 1086"/>
                <a:gd name="T22" fmla="*/ 2 w 1117"/>
                <a:gd name="T23" fmla="*/ 3 h 1086"/>
                <a:gd name="T24" fmla="*/ 3 w 1117"/>
                <a:gd name="T25" fmla="*/ 3 h 1086"/>
                <a:gd name="T26" fmla="*/ 3 w 1117"/>
                <a:gd name="T27" fmla="*/ 0 h 1086"/>
                <a:gd name="T28" fmla="*/ 3 w 1117"/>
                <a:gd name="T29" fmla="*/ 0 h 1086"/>
                <a:gd name="T30" fmla="*/ 4 w 1117"/>
                <a:gd name="T31" fmla="*/ 0 h 1086"/>
                <a:gd name="T32" fmla="*/ 4 w 1117"/>
                <a:gd name="T33" fmla="*/ 0 h 1086"/>
                <a:gd name="T34" fmla="*/ 4 w 1117"/>
                <a:gd name="T35" fmla="*/ 0 h 1086"/>
                <a:gd name="T36" fmla="*/ 4 w 1117"/>
                <a:gd name="T37" fmla="*/ 0 h 1086"/>
                <a:gd name="T38" fmla="*/ 4 w 1117"/>
                <a:gd name="T39" fmla="*/ 0 h 1086"/>
                <a:gd name="T40" fmla="*/ 4 w 1117"/>
                <a:gd name="T41" fmla="*/ 0 h 1086"/>
                <a:gd name="T42" fmla="*/ 4 w 1117"/>
                <a:gd name="T43" fmla="*/ 0 h 1086"/>
                <a:gd name="T44" fmla="*/ 4 w 1117"/>
                <a:gd name="T45" fmla="*/ 4 h 1086"/>
                <a:gd name="T46" fmla="*/ 4 w 1117"/>
                <a:gd name="T47" fmla="*/ 4 h 1086"/>
                <a:gd name="T48" fmla="*/ 4 w 1117"/>
                <a:gd name="T49" fmla="*/ 4 h 1086"/>
                <a:gd name="T50" fmla="*/ 4 w 1117"/>
                <a:gd name="T51" fmla="*/ 4 h 1086"/>
                <a:gd name="T52" fmla="*/ 3 w 1117"/>
                <a:gd name="T53" fmla="*/ 4 h 1086"/>
                <a:gd name="T54" fmla="*/ 3 w 1117"/>
                <a:gd name="T55" fmla="*/ 4 h 1086"/>
                <a:gd name="T56" fmla="*/ 3 w 1117"/>
                <a:gd name="T57" fmla="*/ 4 h 1086"/>
                <a:gd name="T58" fmla="*/ 3 w 1117"/>
                <a:gd name="T59" fmla="*/ 4 h 1086"/>
                <a:gd name="T60" fmla="*/ 3 w 1117"/>
                <a:gd name="T61" fmla="*/ 4 h 1086"/>
                <a:gd name="T62" fmla="*/ 3 w 1117"/>
                <a:gd name="T63" fmla="*/ 4 h 1086"/>
                <a:gd name="T64" fmla="*/ 3 w 1117"/>
                <a:gd name="T65" fmla="*/ 4 h 1086"/>
                <a:gd name="T66" fmla="*/ 3 w 1117"/>
                <a:gd name="T67" fmla="*/ 4 h 1086"/>
                <a:gd name="T68" fmla="*/ 3 w 1117"/>
                <a:gd name="T69" fmla="*/ 4 h 1086"/>
                <a:gd name="T70" fmla="*/ 3 w 1117"/>
                <a:gd name="T71" fmla="*/ 4 h 1086"/>
                <a:gd name="T72" fmla="*/ 2 w 1117"/>
                <a:gd name="T73" fmla="*/ 4 h 1086"/>
                <a:gd name="T74" fmla="*/ 2 w 1117"/>
                <a:gd name="T75" fmla="*/ 4 h 1086"/>
                <a:gd name="T76" fmla="*/ 2 w 1117"/>
                <a:gd name="T77" fmla="*/ 4 h 1086"/>
                <a:gd name="T78" fmla="*/ 2 w 1117"/>
                <a:gd name="T79" fmla="*/ 4 h 1086"/>
                <a:gd name="T80" fmla="*/ 2 w 1117"/>
                <a:gd name="T81" fmla="*/ 4 h 1086"/>
                <a:gd name="T82" fmla="*/ 2 w 1117"/>
                <a:gd name="T83" fmla="*/ 4 h 1086"/>
                <a:gd name="T84" fmla="*/ 2 w 1117"/>
                <a:gd name="T85" fmla="*/ 4 h 1086"/>
                <a:gd name="T86" fmla="*/ 1 w 1117"/>
                <a:gd name="T87" fmla="*/ 4 h 1086"/>
                <a:gd name="T88" fmla="*/ 1 w 1117"/>
                <a:gd name="T89" fmla="*/ 4 h 1086"/>
                <a:gd name="T90" fmla="*/ 0 w 1117"/>
                <a:gd name="T91" fmla="*/ 4 h 1086"/>
                <a:gd name="T92" fmla="*/ 0 w 1117"/>
                <a:gd name="T93" fmla="*/ 4 h 1086"/>
                <a:gd name="T94" fmla="*/ 0 w 1117"/>
                <a:gd name="T95" fmla="*/ 4 h 1086"/>
                <a:gd name="T96" fmla="*/ 0 w 1117"/>
                <a:gd name="T97" fmla="*/ 4 h 1086"/>
                <a:gd name="T98" fmla="*/ 0 w 1117"/>
                <a:gd name="T99" fmla="*/ 4 h 1086"/>
                <a:gd name="T100" fmla="*/ 0 w 1117"/>
                <a:gd name="T101" fmla="*/ 4 h 1086"/>
                <a:gd name="T102" fmla="*/ 0 w 1117"/>
                <a:gd name="T103" fmla="*/ 4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3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4 h 1081"/>
                <a:gd name="T4" fmla="*/ 0 w 140"/>
                <a:gd name="T5" fmla="*/ 4 h 1081"/>
                <a:gd name="T6" fmla="*/ 0 w 140"/>
                <a:gd name="T7" fmla="*/ 4 h 1081"/>
                <a:gd name="T8" fmla="*/ 0 w 140"/>
                <a:gd name="T9" fmla="*/ 4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1 w 688"/>
                <a:gd name="T5" fmla="*/ 2 h 1078"/>
                <a:gd name="T6" fmla="*/ 1 w 688"/>
                <a:gd name="T7" fmla="*/ 2 h 1078"/>
                <a:gd name="T8" fmla="*/ 1 w 688"/>
                <a:gd name="T9" fmla="*/ 2 h 1078"/>
                <a:gd name="T10" fmla="*/ 2 w 688"/>
                <a:gd name="T11" fmla="*/ 2 h 1078"/>
                <a:gd name="T12" fmla="*/ 2 w 688"/>
                <a:gd name="T13" fmla="*/ 2 h 1078"/>
                <a:gd name="T14" fmla="*/ 2 w 688"/>
                <a:gd name="T15" fmla="*/ 2 h 1078"/>
                <a:gd name="T16" fmla="*/ 2 w 688"/>
                <a:gd name="T17" fmla="*/ 2 h 1078"/>
                <a:gd name="T18" fmla="*/ 2 w 688"/>
                <a:gd name="T19" fmla="*/ 2 h 1078"/>
                <a:gd name="T20" fmla="*/ 2 w 688"/>
                <a:gd name="T21" fmla="*/ 2 h 1078"/>
                <a:gd name="T22" fmla="*/ 2 w 688"/>
                <a:gd name="T23" fmla="*/ 2 h 1078"/>
                <a:gd name="T24" fmla="*/ 2 w 688"/>
                <a:gd name="T25" fmla="*/ 2 h 1078"/>
                <a:gd name="T26" fmla="*/ 2 w 688"/>
                <a:gd name="T27" fmla="*/ 2 h 1078"/>
                <a:gd name="T28" fmla="*/ 2 w 688"/>
                <a:gd name="T29" fmla="*/ 3 h 1078"/>
                <a:gd name="T30" fmla="*/ 2 w 688"/>
                <a:gd name="T31" fmla="*/ 3 h 1078"/>
                <a:gd name="T32" fmla="*/ 2 w 688"/>
                <a:gd name="T33" fmla="*/ 3 h 1078"/>
                <a:gd name="T34" fmla="*/ 2 w 688"/>
                <a:gd name="T35" fmla="*/ 3 h 1078"/>
                <a:gd name="T36" fmla="*/ 2 w 688"/>
                <a:gd name="T37" fmla="*/ 3 h 1078"/>
                <a:gd name="T38" fmla="*/ 2 w 688"/>
                <a:gd name="T39" fmla="*/ 3 h 1078"/>
                <a:gd name="T40" fmla="*/ 2 w 688"/>
                <a:gd name="T41" fmla="*/ 3 h 1078"/>
                <a:gd name="T42" fmla="*/ 2 w 688"/>
                <a:gd name="T43" fmla="*/ 3 h 1078"/>
                <a:gd name="T44" fmla="*/ 2 w 688"/>
                <a:gd name="T45" fmla="*/ 3 h 1078"/>
                <a:gd name="T46" fmla="*/ 2 w 688"/>
                <a:gd name="T47" fmla="*/ 3 h 1078"/>
                <a:gd name="T48" fmla="*/ 2 w 688"/>
                <a:gd name="T49" fmla="*/ 4 h 1078"/>
                <a:gd name="T50" fmla="*/ 2 w 688"/>
                <a:gd name="T51" fmla="*/ 4 h 1078"/>
                <a:gd name="T52" fmla="*/ 2 w 688"/>
                <a:gd name="T53" fmla="*/ 4 h 1078"/>
                <a:gd name="T54" fmla="*/ 2 w 688"/>
                <a:gd name="T55" fmla="*/ 4 h 1078"/>
                <a:gd name="T56" fmla="*/ 2 w 688"/>
                <a:gd name="T57" fmla="*/ 4 h 1078"/>
                <a:gd name="T58" fmla="*/ 1 w 688"/>
                <a:gd name="T59" fmla="*/ 4 h 1078"/>
                <a:gd name="T60" fmla="*/ 1 w 688"/>
                <a:gd name="T61" fmla="*/ 4 h 1078"/>
                <a:gd name="T62" fmla="*/ 1 w 688"/>
                <a:gd name="T63" fmla="*/ 4 h 1078"/>
                <a:gd name="T64" fmla="*/ 1 w 688"/>
                <a:gd name="T65" fmla="*/ 4 h 1078"/>
                <a:gd name="T66" fmla="*/ 0 w 688"/>
                <a:gd name="T67" fmla="*/ 4 h 1078"/>
                <a:gd name="T68" fmla="*/ 0 w 688"/>
                <a:gd name="T69" fmla="*/ 0 h 1078"/>
                <a:gd name="T70" fmla="*/ 2 w 688"/>
                <a:gd name="T71" fmla="*/ 3 h 1078"/>
                <a:gd name="T72" fmla="*/ 2 w 688"/>
                <a:gd name="T73" fmla="*/ 3 h 1078"/>
                <a:gd name="T74" fmla="*/ 2 w 688"/>
                <a:gd name="T75" fmla="*/ 3 h 1078"/>
                <a:gd name="T76" fmla="*/ 2 w 688"/>
                <a:gd name="T77" fmla="*/ 3 h 1078"/>
                <a:gd name="T78" fmla="*/ 2 w 688"/>
                <a:gd name="T79" fmla="*/ 3 h 1078"/>
                <a:gd name="T80" fmla="*/ 2 w 688"/>
                <a:gd name="T81" fmla="*/ 2 h 1078"/>
                <a:gd name="T82" fmla="*/ 2 w 688"/>
                <a:gd name="T83" fmla="*/ 2 h 1078"/>
                <a:gd name="T84" fmla="*/ 2 w 688"/>
                <a:gd name="T85" fmla="*/ 2 h 1078"/>
                <a:gd name="T86" fmla="*/ 2 w 688"/>
                <a:gd name="T87" fmla="*/ 2 h 1078"/>
                <a:gd name="T88" fmla="*/ 2 w 688"/>
                <a:gd name="T89" fmla="*/ 2 h 1078"/>
                <a:gd name="T90" fmla="*/ 2 w 688"/>
                <a:gd name="T91" fmla="*/ 2 h 1078"/>
                <a:gd name="T92" fmla="*/ 1 w 688"/>
                <a:gd name="T93" fmla="*/ 2 h 1078"/>
                <a:gd name="T94" fmla="*/ 1 w 688"/>
                <a:gd name="T95" fmla="*/ 2 h 1078"/>
                <a:gd name="T96" fmla="*/ 1 w 688"/>
                <a:gd name="T97" fmla="*/ 2 h 1078"/>
                <a:gd name="T98" fmla="*/ 1 w 688"/>
                <a:gd name="T99" fmla="*/ 2 h 1078"/>
                <a:gd name="T100" fmla="*/ 1 w 688"/>
                <a:gd name="T101" fmla="*/ 2 h 1078"/>
                <a:gd name="T102" fmla="*/ 1 w 688"/>
                <a:gd name="T103" fmla="*/ 2 h 1078"/>
                <a:gd name="T104" fmla="*/ 0 w 688"/>
                <a:gd name="T105" fmla="*/ 4 h 1078"/>
                <a:gd name="T106" fmla="*/ 1 w 688"/>
                <a:gd name="T107" fmla="*/ 4 h 1078"/>
                <a:gd name="T108" fmla="*/ 1 w 688"/>
                <a:gd name="T109" fmla="*/ 4 h 1078"/>
                <a:gd name="T110" fmla="*/ 1 w 688"/>
                <a:gd name="T111" fmla="*/ 4 h 1078"/>
                <a:gd name="T112" fmla="*/ 1 w 688"/>
                <a:gd name="T113" fmla="*/ 3 h 1078"/>
                <a:gd name="T114" fmla="*/ 2 w 688"/>
                <a:gd name="T115" fmla="*/ 3 h 1078"/>
                <a:gd name="T116" fmla="*/ 2 w 688"/>
                <a:gd name="T117" fmla="*/ 3 h 1078"/>
                <a:gd name="T118" fmla="*/ 2 w 688"/>
                <a:gd name="T119" fmla="*/ 3 h 1078"/>
                <a:gd name="T120" fmla="*/ 2 w 688"/>
                <a:gd name="T121" fmla="*/ 3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1 w 707"/>
                <a:gd name="T1" fmla="*/ 4 h 1075"/>
                <a:gd name="T2" fmla="*/ 1 w 707"/>
                <a:gd name="T3" fmla="*/ 4 h 1075"/>
                <a:gd name="T4" fmla="*/ 2 w 707"/>
                <a:gd name="T5" fmla="*/ 3 h 1075"/>
                <a:gd name="T6" fmla="*/ 2 w 707"/>
                <a:gd name="T7" fmla="*/ 3 h 1075"/>
                <a:gd name="T8" fmla="*/ 2 w 707"/>
                <a:gd name="T9" fmla="*/ 3 h 1075"/>
                <a:gd name="T10" fmla="*/ 2 w 707"/>
                <a:gd name="T11" fmla="*/ 3 h 1075"/>
                <a:gd name="T12" fmla="*/ 2 w 707"/>
                <a:gd name="T13" fmla="*/ 3 h 1075"/>
                <a:gd name="T14" fmla="*/ 2 w 707"/>
                <a:gd name="T15" fmla="*/ 2 h 1075"/>
                <a:gd name="T16" fmla="*/ 2 w 707"/>
                <a:gd name="T17" fmla="*/ 2 h 1075"/>
                <a:gd name="T18" fmla="*/ 2 w 707"/>
                <a:gd name="T19" fmla="*/ 2 h 1075"/>
                <a:gd name="T20" fmla="*/ 1 w 707"/>
                <a:gd name="T21" fmla="*/ 2 h 1075"/>
                <a:gd name="T22" fmla="*/ 1 w 707"/>
                <a:gd name="T23" fmla="*/ 2 h 1075"/>
                <a:gd name="T24" fmla="*/ 0 w 707"/>
                <a:gd name="T25" fmla="*/ 4 h 1075"/>
                <a:gd name="T26" fmla="*/ 1 w 707"/>
                <a:gd name="T27" fmla="*/ 2 h 1075"/>
                <a:gd name="T28" fmla="*/ 1 w 707"/>
                <a:gd name="T29" fmla="*/ 2 h 1075"/>
                <a:gd name="T30" fmla="*/ 1 w 707"/>
                <a:gd name="T31" fmla="*/ 2 h 1075"/>
                <a:gd name="T32" fmla="*/ 2 w 707"/>
                <a:gd name="T33" fmla="*/ 1 h 1075"/>
                <a:gd name="T34" fmla="*/ 2 w 707"/>
                <a:gd name="T35" fmla="*/ 1 h 1075"/>
                <a:gd name="T36" fmla="*/ 2 w 707"/>
                <a:gd name="T37" fmla="*/ 1 h 1075"/>
                <a:gd name="T38" fmla="*/ 2 w 707"/>
                <a:gd name="T39" fmla="*/ 1 h 1075"/>
                <a:gd name="T40" fmla="*/ 2 w 707"/>
                <a:gd name="T41" fmla="*/ 1 h 1075"/>
                <a:gd name="T42" fmla="*/ 2 w 707"/>
                <a:gd name="T43" fmla="*/ 0 h 1075"/>
                <a:gd name="T44" fmla="*/ 2 w 707"/>
                <a:gd name="T45" fmla="*/ 0 h 1075"/>
                <a:gd name="T46" fmla="*/ 1 w 707"/>
                <a:gd name="T47" fmla="*/ 0 h 1075"/>
                <a:gd name="T48" fmla="*/ 1 w 707"/>
                <a:gd name="T49" fmla="*/ 0 h 1075"/>
                <a:gd name="T50" fmla="*/ 1 w 707"/>
                <a:gd name="T51" fmla="*/ 0 h 1075"/>
                <a:gd name="T52" fmla="*/ 1 w 707"/>
                <a:gd name="T53" fmla="*/ 0 h 1075"/>
                <a:gd name="T54" fmla="*/ 2 w 707"/>
                <a:gd name="T55" fmla="*/ 0 h 1075"/>
                <a:gd name="T56" fmla="*/ 2 w 707"/>
                <a:gd name="T57" fmla="*/ 0 h 1075"/>
                <a:gd name="T58" fmla="*/ 2 w 707"/>
                <a:gd name="T59" fmla="*/ 0 h 1075"/>
                <a:gd name="T60" fmla="*/ 2 w 707"/>
                <a:gd name="T61" fmla="*/ 0 h 1075"/>
                <a:gd name="T62" fmla="*/ 2 w 707"/>
                <a:gd name="T63" fmla="*/ 1 h 1075"/>
                <a:gd name="T64" fmla="*/ 2 w 707"/>
                <a:gd name="T65" fmla="*/ 1 h 1075"/>
                <a:gd name="T66" fmla="*/ 2 w 707"/>
                <a:gd name="T67" fmla="*/ 1 h 1075"/>
                <a:gd name="T68" fmla="*/ 2 w 707"/>
                <a:gd name="T69" fmla="*/ 1 h 1075"/>
                <a:gd name="T70" fmla="*/ 2 w 707"/>
                <a:gd name="T71" fmla="*/ 2 h 1075"/>
                <a:gd name="T72" fmla="*/ 2 w 707"/>
                <a:gd name="T73" fmla="*/ 2 h 1075"/>
                <a:gd name="T74" fmla="*/ 2 w 707"/>
                <a:gd name="T75" fmla="*/ 2 h 1075"/>
                <a:gd name="T76" fmla="*/ 2 w 707"/>
                <a:gd name="T77" fmla="*/ 2 h 1075"/>
                <a:gd name="T78" fmla="*/ 2 w 707"/>
                <a:gd name="T79" fmla="*/ 2 h 1075"/>
                <a:gd name="T80" fmla="*/ 2 w 707"/>
                <a:gd name="T81" fmla="*/ 2 h 1075"/>
                <a:gd name="T82" fmla="*/ 2 w 707"/>
                <a:gd name="T83" fmla="*/ 2 h 1075"/>
                <a:gd name="T84" fmla="*/ 2 w 707"/>
                <a:gd name="T85" fmla="*/ 2 h 1075"/>
                <a:gd name="T86" fmla="*/ 2 w 707"/>
                <a:gd name="T87" fmla="*/ 2 h 1075"/>
                <a:gd name="T88" fmla="*/ 2 w 707"/>
                <a:gd name="T89" fmla="*/ 3 h 1075"/>
                <a:gd name="T90" fmla="*/ 2 w 707"/>
                <a:gd name="T91" fmla="*/ 3 h 1075"/>
                <a:gd name="T92" fmla="*/ 2 w 707"/>
                <a:gd name="T93" fmla="*/ 3 h 1075"/>
                <a:gd name="T94" fmla="*/ 2 w 707"/>
                <a:gd name="T95" fmla="*/ 3 h 1075"/>
                <a:gd name="T96" fmla="*/ 2 w 707"/>
                <a:gd name="T97" fmla="*/ 4 h 1075"/>
                <a:gd name="T98" fmla="*/ 2 w 707"/>
                <a:gd name="T99" fmla="*/ 4 h 1075"/>
                <a:gd name="T100" fmla="*/ 2 w 707"/>
                <a:gd name="T101" fmla="*/ 4 h 1075"/>
                <a:gd name="T102" fmla="*/ 1 w 707"/>
                <a:gd name="T103" fmla="*/ 4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3 h 1122"/>
                <a:gd name="T2" fmla="*/ 0 w 1181"/>
                <a:gd name="T3" fmla="*/ 3 h 1122"/>
                <a:gd name="T4" fmla="*/ 0 w 1181"/>
                <a:gd name="T5" fmla="*/ 2 h 1122"/>
                <a:gd name="T6" fmla="*/ 0 w 1181"/>
                <a:gd name="T7" fmla="*/ 2 h 1122"/>
                <a:gd name="T8" fmla="*/ 0 w 1181"/>
                <a:gd name="T9" fmla="*/ 1 h 1122"/>
                <a:gd name="T10" fmla="*/ 0 w 1181"/>
                <a:gd name="T11" fmla="*/ 1 h 1122"/>
                <a:gd name="T12" fmla="*/ 1 w 1181"/>
                <a:gd name="T13" fmla="*/ 0 h 1122"/>
                <a:gd name="T14" fmla="*/ 1 w 1181"/>
                <a:gd name="T15" fmla="*/ 0 h 1122"/>
                <a:gd name="T16" fmla="*/ 2 w 1181"/>
                <a:gd name="T17" fmla="*/ 0 h 1122"/>
                <a:gd name="T18" fmla="*/ 2 w 1181"/>
                <a:gd name="T19" fmla="*/ 0 h 1122"/>
                <a:gd name="T20" fmla="*/ 3 w 1181"/>
                <a:gd name="T21" fmla="*/ 0 h 1122"/>
                <a:gd name="T22" fmla="*/ 3 w 1181"/>
                <a:gd name="T23" fmla="*/ 0 h 1122"/>
                <a:gd name="T24" fmla="*/ 3 w 1181"/>
                <a:gd name="T25" fmla="*/ 0 h 1122"/>
                <a:gd name="T26" fmla="*/ 4 w 1181"/>
                <a:gd name="T27" fmla="*/ 1 h 1122"/>
                <a:gd name="T28" fmla="*/ 4 w 1181"/>
                <a:gd name="T29" fmla="*/ 1 h 1122"/>
                <a:gd name="T30" fmla="*/ 4 w 1181"/>
                <a:gd name="T31" fmla="*/ 2 h 1122"/>
                <a:gd name="T32" fmla="*/ 4 w 1181"/>
                <a:gd name="T33" fmla="*/ 2 h 1122"/>
                <a:gd name="T34" fmla="*/ 4 w 1181"/>
                <a:gd name="T35" fmla="*/ 2 h 1122"/>
                <a:gd name="T36" fmla="*/ 4 w 1181"/>
                <a:gd name="T37" fmla="*/ 3 h 1122"/>
                <a:gd name="T38" fmla="*/ 4 w 1181"/>
                <a:gd name="T39" fmla="*/ 3 h 1122"/>
                <a:gd name="T40" fmla="*/ 3 w 1181"/>
                <a:gd name="T41" fmla="*/ 3 h 1122"/>
                <a:gd name="T42" fmla="*/ 3 w 1181"/>
                <a:gd name="T43" fmla="*/ 4 h 1122"/>
                <a:gd name="T44" fmla="*/ 3 w 1181"/>
                <a:gd name="T45" fmla="*/ 4 h 1122"/>
                <a:gd name="T46" fmla="*/ 3 w 1181"/>
                <a:gd name="T47" fmla="*/ 4 h 1122"/>
                <a:gd name="T48" fmla="*/ 2 w 1181"/>
                <a:gd name="T49" fmla="*/ 4 h 1122"/>
                <a:gd name="T50" fmla="*/ 2 w 1181"/>
                <a:gd name="T51" fmla="*/ 4 h 1122"/>
                <a:gd name="T52" fmla="*/ 1 w 1181"/>
                <a:gd name="T53" fmla="*/ 4 h 1122"/>
                <a:gd name="T54" fmla="*/ 1 w 1181"/>
                <a:gd name="T55" fmla="*/ 4 h 1122"/>
                <a:gd name="T56" fmla="*/ 1 w 1181"/>
                <a:gd name="T57" fmla="*/ 3 h 1122"/>
                <a:gd name="T58" fmla="*/ 1 w 1181"/>
                <a:gd name="T59" fmla="*/ 3 h 1122"/>
                <a:gd name="T60" fmla="*/ 2 w 1181"/>
                <a:gd name="T61" fmla="*/ 4 h 1122"/>
                <a:gd name="T62" fmla="*/ 2 w 1181"/>
                <a:gd name="T63" fmla="*/ 4 h 1122"/>
                <a:gd name="T64" fmla="*/ 2 w 1181"/>
                <a:gd name="T65" fmla="*/ 4 h 1122"/>
                <a:gd name="T66" fmla="*/ 3 w 1181"/>
                <a:gd name="T67" fmla="*/ 4 h 1122"/>
                <a:gd name="T68" fmla="*/ 3 w 1181"/>
                <a:gd name="T69" fmla="*/ 3 h 1122"/>
                <a:gd name="T70" fmla="*/ 3 w 1181"/>
                <a:gd name="T71" fmla="*/ 3 h 1122"/>
                <a:gd name="T72" fmla="*/ 3 w 1181"/>
                <a:gd name="T73" fmla="*/ 3 h 1122"/>
                <a:gd name="T74" fmla="*/ 4 w 1181"/>
                <a:gd name="T75" fmla="*/ 2 h 1122"/>
                <a:gd name="T76" fmla="*/ 4 w 1181"/>
                <a:gd name="T77" fmla="*/ 2 h 1122"/>
                <a:gd name="T78" fmla="*/ 3 w 1181"/>
                <a:gd name="T79" fmla="*/ 1 h 1122"/>
                <a:gd name="T80" fmla="*/ 3 w 1181"/>
                <a:gd name="T81" fmla="*/ 1 h 1122"/>
                <a:gd name="T82" fmla="*/ 3 w 1181"/>
                <a:gd name="T83" fmla="*/ 1 h 1122"/>
                <a:gd name="T84" fmla="*/ 3 w 1181"/>
                <a:gd name="T85" fmla="*/ 0 h 1122"/>
                <a:gd name="T86" fmla="*/ 3 w 1181"/>
                <a:gd name="T87" fmla="*/ 0 h 1122"/>
                <a:gd name="T88" fmla="*/ 2 w 1181"/>
                <a:gd name="T89" fmla="*/ 0 h 1122"/>
                <a:gd name="T90" fmla="*/ 2 w 1181"/>
                <a:gd name="T91" fmla="*/ 0 h 1122"/>
                <a:gd name="T92" fmla="*/ 1 w 1181"/>
                <a:gd name="T93" fmla="*/ 0 h 1122"/>
                <a:gd name="T94" fmla="*/ 1 w 1181"/>
                <a:gd name="T95" fmla="*/ 0 h 1122"/>
                <a:gd name="T96" fmla="*/ 1 w 1181"/>
                <a:gd name="T97" fmla="*/ 1 h 1122"/>
                <a:gd name="T98" fmla="*/ 1 w 1181"/>
                <a:gd name="T99" fmla="*/ 1 h 1122"/>
                <a:gd name="T100" fmla="*/ 1 w 1181"/>
                <a:gd name="T101" fmla="*/ 2 h 1122"/>
                <a:gd name="T102" fmla="*/ 1 w 1181"/>
                <a:gd name="T103" fmla="*/ 2 h 1122"/>
                <a:gd name="T104" fmla="*/ 1 w 1181"/>
                <a:gd name="T105" fmla="*/ 2 h 1122"/>
                <a:gd name="T106" fmla="*/ 1 w 1181"/>
                <a:gd name="T107" fmla="*/ 3 h 1122"/>
                <a:gd name="T108" fmla="*/ 1 w 1181"/>
                <a:gd name="T109" fmla="*/ 3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4 h 1081"/>
                <a:gd name="T2" fmla="*/ 0 w 940"/>
                <a:gd name="T3" fmla="*/ 4 h 1081"/>
                <a:gd name="T4" fmla="*/ 0 w 940"/>
                <a:gd name="T5" fmla="*/ 4 h 1081"/>
                <a:gd name="T6" fmla="*/ 0 w 940"/>
                <a:gd name="T7" fmla="*/ 0 h 1081"/>
                <a:gd name="T8" fmla="*/ 3 w 940"/>
                <a:gd name="T9" fmla="*/ 0 h 1081"/>
                <a:gd name="T10" fmla="*/ 3 w 940"/>
                <a:gd name="T11" fmla="*/ 4 h 1081"/>
                <a:gd name="T12" fmla="*/ 3 w 940"/>
                <a:gd name="T13" fmla="*/ 4 h 1081"/>
                <a:gd name="T14" fmla="*/ 3 w 940"/>
                <a:gd name="T15" fmla="*/ 4 h 1081"/>
                <a:gd name="T16" fmla="*/ 3 w 940"/>
                <a:gd name="T17" fmla="*/ 4 h 1081"/>
                <a:gd name="T18" fmla="*/ 3 w 940"/>
                <a:gd name="T19" fmla="*/ 4 h 1081"/>
                <a:gd name="T20" fmla="*/ 3 w 940"/>
                <a:gd name="T21" fmla="*/ 4 h 1081"/>
                <a:gd name="T22" fmla="*/ 3 w 940"/>
                <a:gd name="T23" fmla="*/ 4 h 1081"/>
                <a:gd name="T24" fmla="*/ 3 w 940"/>
                <a:gd name="T25" fmla="*/ 4 h 1081"/>
                <a:gd name="T26" fmla="*/ 3 w 940"/>
                <a:gd name="T27" fmla="*/ 0 h 1081"/>
                <a:gd name="T28" fmla="*/ 3 w 940"/>
                <a:gd name="T29" fmla="*/ 0 h 1081"/>
                <a:gd name="T30" fmla="*/ 3 w 940"/>
                <a:gd name="T31" fmla="*/ 0 h 1081"/>
                <a:gd name="T32" fmla="*/ 3 w 940"/>
                <a:gd name="T33" fmla="*/ 0 h 1081"/>
                <a:gd name="T34" fmla="*/ 3 w 940"/>
                <a:gd name="T35" fmla="*/ 0 h 1081"/>
                <a:gd name="T36" fmla="*/ 2 w 940"/>
                <a:gd name="T37" fmla="*/ 0 h 1081"/>
                <a:gd name="T38" fmla="*/ 2 w 940"/>
                <a:gd name="T39" fmla="*/ 0 h 1081"/>
                <a:gd name="T40" fmla="*/ 2 w 940"/>
                <a:gd name="T41" fmla="*/ 0 h 1081"/>
                <a:gd name="T42" fmla="*/ 2 w 940"/>
                <a:gd name="T43" fmla="*/ 0 h 1081"/>
                <a:gd name="T44" fmla="*/ 2 w 940"/>
                <a:gd name="T45" fmla="*/ 0 h 1081"/>
                <a:gd name="T46" fmla="*/ 2 w 940"/>
                <a:gd name="T47" fmla="*/ 0 h 1081"/>
                <a:gd name="T48" fmla="*/ 2 w 940"/>
                <a:gd name="T49" fmla="*/ 0 h 1081"/>
                <a:gd name="T50" fmla="*/ 2 w 940"/>
                <a:gd name="T51" fmla="*/ 0 h 1081"/>
                <a:gd name="T52" fmla="*/ 2 w 940"/>
                <a:gd name="T53" fmla="*/ 0 h 1081"/>
                <a:gd name="T54" fmla="*/ 2 w 940"/>
                <a:gd name="T55" fmla="*/ 0 h 1081"/>
                <a:gd name="T56" fmla="*/ 2 w 940"/>
                <a:gd name="T57" fmla="*/ 0 h 1081"/>
                <a:gd name="T58" fmla="*/ 2 w 940"/>
                <a:gd name="T59" fmla="*/ 0 h 1081"/>
                <a:gd name="T60" fmla="*/ 2 w 940"/>
                <a:gd name="T61" fmla="*/ 0 h 1081"/>
                <a:gd name="T62" fmla="*/ 2 w 940"/>
                <a:gd name="T63" fmla="*/ 0 h 1081"/>
                <a:gd name="T64" fmla="*/ 1 w 940"/>
                <a:gd name="T65" fmla="*/ 0 h 1081"/>
                <a:gd name="T66" fmla="*/ 1 w 940"/>
                <a:gd name="T67" fmla="*/ 0 h 1081"/>
                <a:gd name="T68" fmla="*/ 1 w 940"/>
                <a:gd name="T69" fmla="*/ 0 h 1081"/>
                <a:gd name="T70" fmla="*/ 1 w 940"/>
                <a:gd name="T71" fmla="*/ 0 h 1081"/>
                <a:gd name="T72" fmla="*/ 1 w 940"/>
                <a:gd name="T73" fmla="*/ 0 h 1081"/>
                <a:gd name="T74" fmla="*/ 1 w 940"/>
                <a:gd name="T75" fmla="*/ 0 h 1081"/>
                <a:gd name="T76" fmla="*/ 1 w 940"/>
                <a:gd name="T77" fmla="*/ 0 h 1081"/>
                <a:gd name="T78" fmla="*/ 1 w 940"/>
                <a:gd name="T79" fmla="*/ 0 h 1081"/>
                <a:gd name="T80" fmla="*/ 1 w 940"/>
                <a:gd name="T81" fmla="*/ 0 h 1081"/>
                <a:gd name="T82" fmla="*/ 1 w 940"/>
                <a:gd name="T83" fmla="*/ 0 h 1081"/>
                <a:gd name="T84" fmla="*/ 1 w 940"/>
                <a:gd name="T85" fmla="*/ 0 h 1081"/>
                <a:gd name="T86" fmla="*/ 1 w 940"/>
                <a:gd name="T87" fmla="*/ 0 h 1081"/>
                <a:gd name="T88" fmla="*/ 1 w 940"/>
                <a:gd name="T89" fmla="*/ 0 h 1081"/>
                <a:gd name="T90" fmla="*/ 0 w 940"/>
                <a:gd name="T91" fmla="*/ 0 h 1081"/>
                <a:gd name="T92" fmla="*/ 0 w 940"/>
                <a:gd name="T93" fmla="*/ 4 h 1081"/>
                <a:gd name="T94" fmla="*/ 0 w 940"/>
                <a:gd name="T95" fmla="*/ 4 h 1081"/>
                <a:gd name="T96" fmla="*/ 0 w 940"/>
                <a:gd name="T97" fmla="*/ 4 h 1081"/>
                <a:gd name="T98" fmla="*/ 0 w 940"/>
                <a:gd name="T99" fmla="*/ 4 h 1081"/>
                <a:gd name="T100" fmla="*/ 0 w 940"/>
                <a:gd name="T101" fmla="*/ 4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2 w 7283"/>
                <a:gd name="T1" fmla="*/ 11 h 4012"/>
                <a:gd name="T2" fmla="*/ 18 w 7283"/>
                <a:gd name="T3" fmla="*/ 9 h 4012"/>
                <a:gd name="T4" fmla="*/ 25 w 7283"/>
                <a:gd name="T5" fmla="*/ 6 h 4012"/>
                <a:gd name="T6" fmla="*/ 25 w 7283"/>
                <a:gd name="T7" fmla="*/ 6 h 4012"/>
                <a:gd name="T8" fmla="*/ 25 w 7283"/>
                <a:gd name="T9" fmla="*/ 5 h 4012"/>
                <a:gd name="T10" fmla="*/ 25 w 7283"/>
                <a:gd name="T11" fmla="*/ 5 h 4012"/>
                <a:gd name="T12" fmla="*/ 25 w 7283"/>
                <a:gd name="T13" fmla="*/ 4 h 4012"/>
                <a:gd name="T14" fmla="*/ 25 w 7283"/>
                <a:gd name="T15" fmla="*/ 4 h 4012"/>
                <a:gd name="T16" fmla="*/ 25 w 7283"/>
                <a:gd name="T17" fmla="*/ 3 h 4012"/>
                <a:gd name="T18" fmla="*/ 25 w 7283"/>
                <a:gd name="T19" fmla="*/ 2 h 4012"/>
                <a:gd name="T20" fmla="*/ 25 w 7283"/>
                <a:gd name="T21" fmla="*/ 2 h 4012"/>
                <a:gd name="T22" fmla="*/ 25 w 7283"/>
                <a:gd name="T23" fmla="*/ 1 h 4012"/>
                <a:gd name="T24" fmla="*/ 25 w 7283"/>
                <a:gd name="T25" fmla="*/ 1 h 4012"/>
                <a:gd name="T26" fmla="*/ 25 w 7283"/>
                <a:gd name="T27" fmla="*/ 1 h 4012"/>
                <a:gd name="T28" fmla="*/ 25 w 7283"/>
                <a:gd name="T29" fmla="*/ 0 h 4012"/>
                <a:gd name="T30" fmla="*/ 25 w 7283"/>
                <a:gd name="T31" fmla="*/ 0 h 4012"/>
                <a:gd name="T32" fmla="*/ 25 w 7283"/>
                <a:gd name="T33" fmla="*/ 0 h 4012"/>
                <a:gd name="T34" fmla="*/ 25 w 7283"/>
                <a:gd name="T35" fmla="*/ 0 h 4012"/>
                <a:gd name="T36" fmla="*/ 25 w 7283"/>
                <a:gd name="T37" fmla="*/ 0 h 4012"/>
                <a:gd name="T38" fmla="*/ 25 w 7283"/>
                <a:gd name="T39" fmla="*/ 0 h 4012"/>
                <a:gd name="T40" fmla="*/ 24 w 7283"/>
                <a:gd name="T41" fmla="*/ 0 h 4012"/>
                <a:gd name="T42" fmla="*/ 24 w 7283"/>
                <a:gd name="T43" fmla="*/ 0 h 4012"/>
                <a:gd name="T44" fmla="*/ 24 w 7283"/>
                <a:gd name="T45" fmla="*/ 0 h 4012"/>
                <a:gd name="T46" fmla="*/ 22 w 7283"/>
                <a:gd name="T47" fmla="*/ 0 h 4012"/>
                <a:gd name="T48" fmla="*/ 21 w 7283"/>
                <a:gd name="T49" fmla="*/ 0 h 4012"/>
                <a:gd name="T50" fmla="*/ 20 w 7283"/>
                <a:gd name="T51" fmla="*/ 0 h 4012"/>
                <a:gd name="T52" fmla="*/ 19 w 7283"/>
                <a:gd name="T53" fmla="*/ 0 h 4012"/>
                <a:gd name="T54" fmla="*/ 18 w 7283"/>
                <a:gd name="T55" fmla="*/ 0 h 4012"/>
                <a:gd name="T56" fmla="*/ 17 w 7283"/>
                <a:gd name="T57" fmla="*/ 0 h 4012"/>
                <a:gd name="T58" fmla="*/ 15 w 7283"/>
                <a:gd name="T59" fmla="*/ 0 h 4012"/>
                <a:gd name="T60" fmla="*/ 14 w 7283"/>
                <a:gd name="T61" fmla="*/ 0 h 4012"/>
                <a:gd name="T62" fmla="*/ 13 w 7283"/>
                <a:gd name="T63" fmla="*/ 0 h 4012"/>
                <a:gd name="T64" fmla="*/ 12 w 7283"/>
                <a:gd name="T65" fmla="*/ 0 h 4012"/>
                <a:gd name="T66" fmla="*/ 10 w 7283"/>
                <a:gd name="T67" fmla="*/ 0 h 4012"/>
                <a:gd name="T68" fmla="*/ 9 w 7283"/>
                <a:gd name="T69" fmla="*/ 0 h 4012"/>
                <a:gd name="T70" fmla="*/ 8 w 7283"/>
                <a:gd name="T71" fmla="*/ 0 h 4012"/>
                <a:gd name="T72" fmla="*/ 6 w 7283"/>
                <a:gd name="T73" fmla="*/ 0 h 4012"/>
                <a:gd name="T74" fmla="*/ 5 w 7283"/>
                <a:gd name="T75" fmla="*/ 0 h 4012"/>
                <a:gd name="T76" fmla="*/ 4 w 7283"/>
                <a:gd name="T77" fmla="*/ 0 h 4012"/>
                <a:gd name="T78" fmla="*/ 3 w 7283"/>
                <a:gd name="T79" fmla="*/ 0 h 4012"/>
                <a:gd name="T80" fmla="*/ 1 w 7283"/>
                <a:gd name="T81" fmla="*/ 0 h 4012"/>
                <a:gd name="T82" fmla="*/ 1 w 7283"/>
                <a:gd name="T83" fmla="*/ 0 h 4012"/>
                <a:gd name="T84" fmla="*/ 1 w 7283"/>
                <a:gd name="T85" fmla="*/ 0 h 4012"/>
                <a:gd name="T86" fmla="*/ 1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1 h 4012"/>
                <a:gd name="T102" fmla="*/ 0 w 7283"/>
                <a:gd name="T103" fmla="*/ 1 h 4012"/>
                <a:gd name="T104" fmla="*/ 0 w 7283"/>
                <a:gd name="T105" fmla="*/ 1 h 4012"/>
                <a:gd name="T106" fmla="*/ 0 w 7283"/>
                <a:gd name="T107" fmla="*/ 3 h 4012"/>
                <a:gd name="T108" fmla="*/ 0 w 7283"/>
                <a:gd name="T109" fmla="*/ 4 h 4012"/>
                <a:gd name="T110" fmla="*/ 0 w 7283"/>
                <a:gd name="T111" fmla="*/ 6 h 4012"/>
                <a:gd name="T112" fmla="*/ 0 w 7283"/>
                <a:gd name="T113" fmla="*/ 7 h 4012"/>
                <a:gd name="T114" fmla="*/ 0 w 7283"/>
                <a:gd name="T115" fmla="*/ 9 h 4012"/>
                <a:gd name="T116" fmla="*/ 0 w 7283"/>
                <a:gd name="T117" fmla="*/ 10 h 4012"/>
                <a:gd name="T118" fmla="*/ 0 w 7283"/>
                <a:gd name="T119" fmla="*/ 12 h 4012"/>
                <a:gd name="T120" fmla="*/ 0 w 7283"/>
                <a:gd name="T121" fmla="*/ 13 h 4012"/>
                <a:gd name="T122" fmla="*/ 6 w 7283"/>
                <a:gd name="T123" fmla="*/ 14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3 w 7279"/>
                <a:gd name="T1" fmla="*/ 3 h 6066"/>
                <a:gd name="T2" fmla="*/ 6 w 7279"/>
                <a:gd name="T3" fmla="*/ 8 h 6066"/>
                <a:gd name="T4" fmla="*/ 0 w 7279"/>
                <a:gd name="T5" fmla="*/ 8 h 6066"/>
                <a:gd name="T6" fmla="*/ 0 w 7279"/>
                <a:gd name="T7" fmla="*/ 9 h 6066"/>
                <a:gd name="T8" fmla="*/ 0 w 7279"/>
                <a:gd name="T9" fmla="*/ 9 h 6066"/>
                <a:gd name="T10" fmla="*/ 0 w 7279"/>
                <a:gd name="T11" fmla="*/ 10 h 6066"/>
                <a:gd name="T12" fmla="*/ 0 w 7279"/>
                <a:gd name="T13" fmla="*/ 11 h 6066"/>
                <a:gd name="T14" fmla="*/ 0 w 7279"/>
                <a:gd name="T15" fmla="*/ 11 h 6066"/>
                <a:gd name="T16" fmla="*/ 0 w 7279"/>
                <a:gd name="T17" fmla="*/ 12 h 6066"/>
                <a:gd name="T18" fmla="*/ 0 w 7279"/>
                <a:gd name="T19" fmla="*/ 12 h 6066"/>
                <a:gd name="T20" fmla="*/ 0 w 7279"/>
                <a:gd name="T21" fmla="*/ 13 h 6066"/>
                <a:gd name="T22" fmla="*/ 0 w 7279"/>
                <a:gd name="T23" fmla="*/ 13 h 6066"/>
                <a:gd name="T24" fmla="*/ 1 w 7279"/>
                <a:gd name="T25" fmla="*/ 14 h 6066"/>
                <a:gd name="T26" fmla="*/ 1 w 7279"/>
                <a:gd name="T27" fmla="*/ 15 h 6066"/>
                <a:gd name="T28" fmla="*/ 1 w 7279"/>
                <a:gd name="T29" fmla="*/ 15 h 6066"/>
                <a:gd name="T30" fmla="*/ 2 w 7279"/>
                <a:gd name="T31" fmla="*/ 16 h 6066"/>
                <a:gd name="T32" fmla="*/ 3 w 7279"/>
                <a:gd name="T33" fmla="*/ 16 h 6066"/>
                <a:gd name="T34" fmla="*/ 4 w 7279"/>
                <a:gd name="T35" fmla="*/ 17 h 6066"/>
                <a:gd name="T36" fmla="*/ 5 w 7279"/>
                <a:gd name="T37" fmla="*/ 18 h 6066"/>
                <a:gd name="T38" fmla="*/ 7 w 7279"/>
                <a:gd name="T39" fmla="*/ 18 h 6066"/>
                <a:gd name="T40" fmla="*/ 9 w 7279"/>
                <a:gd name="T41" fmla="*/ 19 h 6066"/>
                <a:gd name="T42" fmla="*/ 11 w 7279"/>
                <a:gd name="T43" fmla="*/ 20 h 6066"/>
                <a:gd name="T44" fmla="*/ 12 w 7279"/>
                <a:gd name="T45" fmla="*/ 21 h 6066"/>
                <a:gd name="T46" fmla="*/ 12 w 7279"/>
                <a:gd name="T47" fmla="*/ 21 h 6066"/>
                <a:gd name="T48" fmla="*/ 13 w 7279"/>
                <a:gd name="T49" fmla="*/ 21 h 6066"/>
                <a:gd name="T50" fmla="*/ 13 w 7279"/>
                <a:gd name="T51" fmla="*/ 21 h 6066"/>
                <a:gd name="T52" fmla="*/ 15 w 7279"/>
                <a:gd name="T53" fmla="*/ 20 h 6066"/>
                <a:gd name="T54" fmla="*/ 16 w 7279"/>
                <a:gd name="T55" fmla="*/ 19 h 6066"/>
                <a:gd name="T56" fmla="*/ 19 w 7279"/>
                <a:gd name="T57" fmla="*/ 18 h 6066"/>
                <a:gd name="T58" fmla="*/ 20 w 7279"/>
                <a:gd name="T59" fmla="*/ 17 h 6066"/>
                <a:gd name="T60" fmla="*/ 22 w 7279"/>
                <a:gd name="T61" fmla="*/ 17 h 6066"/>
                <a:gd name="T62" fmla="*/ 22 w 7279"/>
                <a:gd name="T63" fmla="*/ 16 h 6066"/>
                <a:gd name="T64" fmla="*/ 23 w 7279"/>
                <a:gd name="T65" fmla="*/ 15 h 6066"/>
                <a:gd name="T66" fmla="*/ 24 w 7279"/>
                <a:gd name="T67" fmla="*/ 15 h 6066"/>
                <a:gd name="T68" fmla="*/ 24 w 7279"/>
                <a:gd name="T69" fmla="*/ 14 h 6066"/>
                <a:gd name="T70" fmla="*/ 25 w 7279"/>
                <a:gd name="T71" fmla="*/ 14 h 6066"/>
                <a:gd name="T72" fmla="*/ 25 w 7279"/>
                <a:gd name="T73" fmla="*/ 13 h 6066"/>
                <a:gd name="T74" fmla="*/ 25 w 7279"/>
                <a:gd name="T75" fmla="*/ 13 h 6066"/>
                <a:gd name="T76" fmla="*/ 25 w 7279"/>
                <a:gd name="T77" fmla="*/ 12 h 6066"/>
                <a:gd name="T78" fmla="*/ 25 w 7279"/>
                <a:gd name="T79" fmla="*/ 12 h 6066"/>
                <a:gd name="T80" fmla="*/ 25 w 7279"/>
                <a:gd name="T81" fmla="*/ 11 h 6066"/>
                <a:gd name="T82" fmla="*/ 25 w 7279"/>
                <a:gd name="T83" fmla="*/ 9 h 6066"/>
                <a:gd name="T84" fmla="*/ 25 w 7279"/>
                <a:gd name="T85" fmla="*/ 7 h 6066"/>
                <a:gd name="T86" fmla="*/ 25 w 7279"/>
                <a:gd name="T87" fmla="*/ 5 h 6066"/>
                <a:gd name="T88" fmla="*/ 25 w 7279"/>
                <a:gd name="T89" fmla="*/ 3 h 6066"/>
                <a:gd name="T90" fmla="*/ 25 w 7279"/>
                <a:gd name="T91" fmla="*/ 1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5" name="Рисунок 123" descr="2.png"/>
          <p:cNvPicPr>
            <a:picLocks noChangeAspect="1"/>
          </p:cNvPicPr>
          <p:nvPr userDrawn="1"/>
        </p:nvPicPr>
        <p:blipFill>
          <a:blip r:embed="rId4" cstate="print"/>
          <a:srcRect l="5203" t="2670" r="2576" b="2734"/>
          <a:stretch>
            <a:fillRect/>
          </a:stretch>
        </p:blipFill>
        <p:spPr bwMode="auto">
          <a:xfrm>
            <a:off x="7312025" y="85725"/>
            <a:ext cx="1654175" cy="267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" name="Рисунок 124" descr="11__.png"/>
          <p:cNvPicPr>
            <a:picLocks noChangeAspect="1"/>
          </p:cNvPicPr>
          <p:nvPr userDrawn="1"/>
        </p:nvPicPr>
        <p:blipFill>
          <a:blip r:embed="rId5" cstate="print"/>
          <a:srcRect t="8258" r="15007" b="12390"/>
          <a:stretch>
            <a:fillRect/>
          </a:stretch>
        </p:blipFill>
        <p:spPr bwMode="auto">
          <a:xfrm>
            <a:off x="4481513" y="1108075"/>
            <a:ext cx="2676525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" name="Рисунок 65" descr="2.tif"/>
          <p:cNvPicPr>
            <a:picLocks noChangeAspect="1"/>
          </p:cNvPicPr>
          <p:nvPr userDrawn="1"/>
        </p:nvPicPr>
        <p:blipFill>
          <a:blip r:embed="rId6" cstate="print"/>
          <a:srcRect t="352" r="139"/>
          <a:stretch>
            <a:fillRect/>
          </a:stretch>
        </p:blipFill>
        <p:spPr bwMode="auto">
          <a:xfrm>
            <a:off x="2241550" y="2366963"/>
            <a:ext cx="2659063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" name="Прямоугольник 57"/>
          <p:cNvSpPr/>
          <p:nvPr userDrawn="1"/>
        </p:nvSpPr>
        <p:spPr>
          <a:xfrm>
            <a:off x="2039938" y="4027488"/>
            <a:ext cx="193675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47E46-D9AF-4B7D-8D42-0699A8892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FA12D-4558-4275-9867-2643A038E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ECCF4-1301-4262-B74C-F674308EA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F7FA1-FA9A-4A84-A4B4-DBD8D58A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530E9-CF7B-41F2-8727-3A19F746A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2944-0785-4442-A2BC-F67A6BBC4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4E9CC-AA46-41EB-AA24-4E3658B87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4FE9-3822-4875-AC43-8279CCCE9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BC56B-6FBE-4132-90A9-780B4B42F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55CE-0C7D-4F26-A68A-A93980427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6869-9184-4EFF-9159-EEF76C785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7850-0472-454E-BD2F-DD1F6F948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1968" t="14107" r="2628" b="6651"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3" y="1381125"/>
            <a:ext cx="8512175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0"/>
            <a:ext cx="69913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88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378216-A6DB-489E-B918-1FB6DC8A6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2" name="Группа 68"/>
          <p:cNvGrpSpPr>
            <a:grpSpLocks/>
          </p:cNvGrpSpPr>
          <p:nvPr userDrawn="1"/>
        </p:nvGrpSpPr>
        <p:grpSpPr bwMode="auto">
          <a:xfrm>
            <a:off x="161925" y="239713"/>
            <a:ext cx="1624013" cy="623887"/>
            <a:chOff x="7366180" y="119641"/>
            <a:chExt cx="1623997" cy="623058"/>
          </a:xfrm>
        </p:grpSpPr>
        <p:grpSp>
          <p:nvGrpSpPr>
            <p:cNvPr id="103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2147483647 h 1739"/>
                  <a:gd name="T6" fmla="*/ 2147483647 w 1308"/>
                  <a:gd name="T7" fmla="*/ 2147483647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2147483647 w 1308"/>
                  <a:gd name="T71" fmla="*/ 2147483647 h 1739"/>
                  <a:gd name="T72" fmla="*/ 0 w 1308"/>
                  <a:gd name="T73" fmla="*/ 2147483647 h 1739"/>
                  <a:gd name="T74" fmla="*/ 2147483647 w 1308"/>
                  <a:gd name="T75" fmla="*/ 2147483647 h 1739"/>
                  <a:gd name="T76" fmla="*/ 2147483647 w 1308"/>
                  <a:gd name="T77" fmla="*/ 2147483647 h 1739"/>
                  <a:gd name="T78" fmla="*/ 2147483647 w 1308"/>
                  <a:gd name="T79" fmla="*/ 2147483647 h 1739"/>
                  <a:gd name="T80" fmla="*/ 2147483647 w 1308"/>
                  <a:gd name="T81" fmla="*/ 21474836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>
                  <a:gd name="T0" fmla="*/ 2147483647 w 1620"/>
                  <a:gd name="T1" fmla="*/ 2147483647 h 1739"/>
                  <a:gd name="T2" fmla="*/ 2147483647 w 1620"/>
                  <a:gd name="T3" fmla="*/ 2147483647 h 1739"/>
                  <a:gd name="T4" fmla="*/ 2147483647 w 1620"/>
                  <a:gd name="T5" fmla="*/ 2147483647 h 1739"/>
                  <a:gd name="T6" fmla="*/ 2147483647 w 1620"/>
                  <a:gd name="T7" fmla="*/ 2147483647 h 1739"/>
                  <a:gd name="T8" fmla="*/ 2147483647 w 1620"/>
                  <a:gd name="T9" fmla="*/ 2147483647 h 1739"/>
                  <a:gd name="T10" fmla="*/ 2147483647 w 1620"/>
                  <a:gd name="T11" fmla="*/ 2147483647 h 1739"/>
                  <a:gd name="T12" fmla="*/ 2147483647 w 1620"/>
                  <a:gd name="T13" fmla="*/ 2147483647 h 1739"/>
                  <a:gd name="T14" fmla="*/ 2147483647 w 1620"/>
                  <a:gd name="T15" fmla="*/ 2147483647 h 1739"/>
                  <a:gd name="T16" fmla="*/ 2147483647 w 1620"/>
                  <a:gd name="T17" fmla="*/ 2147483647 h 1739"/>
                  <a:gd name="T18" fmla="*/ 2147483647 w 1620"/>
                  <a:gd name="T19" fmla="*/ 2147483647 h 1739"/>
                  <a:gd name="T20" fmla="*/ 2147483647 w 1620"/>
                  <a:gd name="T21" fmla="*/ 2147483647 h 1739"/>
                  <a:gd name="T22" fmla="*/ 2147483647 w 1620"/>
                  <a:gd name="T23" fmla="*/ 2147483647 h 1739"/>
                  <a:gd name="T24" fmla="*/ 2147483647 w 1620"/>
                  <a:gd name="T25" fmla="*/ 2147483647 h 1739"/>
                  <a:gd name="T26" fmla="*/ 2147483647 w 1620"/>
                  <a:gd name="T27" fmla="*/ 2147483647 h 1739"/>
                  <a:gd name="T28" fmla="*/ 2147483647 w 1620"/>
                  <a:gd name="T29" fmla="*/ 2147483647 h 1739"/>
                  <a:gd name="T30" fmla="*/ 2147483647 w 1620"/>
                  <a:gd name="T31" fmla="*/ 2147483647 h 1739"/>
                  <a:gd name="T32" fmla="*/ 2147483647 w 1620"/>
                  <a:gd name="T33" fmla="*/ 2147483647 h 1739"/>
                  <a:gd name="T34" fmla="*/ 2147483647 w 1620"/>
                  <a:gd name="T35" fmla="*/ 2147483647 h 1739"/>
                  <a:gd name="T36" fmla="*/ 2147483647 w 1620"/>
                  <a:gd name="T37" fmla="*/ 0 h 1739"/>
                  <a:gd name="T38" fmla="*/ 2147483647 w 1620"/>
                  <a:gd name="T39" fmla="*/ 2147483647 h 1739"/>
                  <a:gd name="T40" fmla="*/ 2147483647 w 1620"/>
                  <a:gd name="T41" fmla="*/ 2147483647 h 1739"/>
                  <a:gd name="T42" fmla="*/ 2147483647 w 1620"/>
                  <a:gd name="T43" fmla="*/ 2147483647 h 1739"/>
                  <a:gd name="T44" fmla="*/ 2147483647 w 1620"/>
                  <a:gd name="T45" fmla="*/ 2147483647 h 1739"/>
                  <a:gd name="T46" fmla="*/ 2147483647 w 1620"/>
                  <a:gd name="T47" fmla="*/ 2147483647 h 1739"/>
                  <a:gd name="T48" fmla="*/ 2147483647 w 1620"/>
                  <a:gd name="T49" fmla="*/ 2147483647 h 1739"/>
                  <a:gd name="T50" fmla="*/ 2147483647 w 1620"/>
                  <a:gd name="T51" fmla="*/ 2147483647 h 1739"/>
                  <a:gd name="T52" fmla="*/ 2147483647 w 1620"/>
                  <a:gd name="T53" fmla="*/ 2147483647 h 1739"/>
                  <a:gd name="T54" fmla="*/ 2147483647 w 1620"/>
                  <a:gd name="T55" fmla="*/ 2147483647 h 1739"/>
                  <a:gd name="T56" fmla="*/ 2147483647 w 1620"/>
                  <a:gd name="T57" fmla="*/ 2147483647 h 1739"/>
                  <a:gd name="T58" fmla="*/ 2147483647 w 1620"/>
                  <a:gd name="T59" fmla="*/ 2147483647 h 1739"/>
                  <a:gd name="T60" fmla="*/ 2147483647 w 1620"/>
                  <a:gd name="T61" fmla="*/ 2147483647 h 1739"/>
                  <a:gd name="T62" fmla="*/ 2147483647 w 1620"/>
                  <a:gd name="T63" fmla="*/ 2147483647 h 1739"/>
                  <a:gd name="T64" fmla="*/ 2147483647 w 1620"/>
                  <a:gd name="T65" fmla="*/ 0 h 1739"/>
                  <a:gd name="T66" fmla="*/ 2147483647 w 1620"/>
                  <a:gd name="T67" fmla="*/ 2147483647 h 1739"/>
                  <a:gd name="T68" fmla="*/ 2147483647 w 1620"/>
                  <a:gd name="T69" fmla="*/ 2147483647 h 1739"/>
                  <a:gd name="T70" fmla="*/ 2147483647 w 1620"/>
                  <a:gd name="T71" fmla="*/ 0 h 1739"/>
                  <a:gd name="T72" fmla="*/ 2147483647 w 1620"/>
                  <a:gd name="T73" fmla="*/ 2147483647 h 17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2147483647 h 1739"/>
                  <a:gd name="T6" fmla="*/ 2147483647 w 1308"/>
                  <a:gd name="T7" fmla="*/ 2147483647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2147483647 w 1308"/>
                  <a:gd name="T71" fmla="*/ 2147483647 h 1739"/>
                  <a:gd name="T72" fmla="*/ 0 w 1308"/>
                  <a:gd name="T73" fmla="*/ 2147483647 h 1739"/>
                  <a:gd name="T74" fmla="*/ 2147483647 w 1308"/>
                  <a:gd name="T75" fmla="*/ 2147483647 h 1739"/>
                  <a:gd name="T76" fmla="*/ 2147483647 w 1308"/>
                  <a:gd name="T77" fmla="*/ 2147483647 h 1739"/>
                  <a:gd name="T78" fmla="*/ 2147483647 w 1308"/>
                  <a:gd name="T79" fmla="*/ 2147483647 h 1739"/>
                  <a:gd name="T80" fmla="*/ 2147483647 w 1308"/>
                  <a:gd name="T81" fmla="*/ 21474836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>
                  <a:gd name="T0" fmla="*/ 2147483647 w 1516"/>
                  <a:gd name="T1" fmla="*/ 2147483647 h 1739"/>
                  <a:gd name="T2" fmla="*/ 2147483647 w 1516"/>
                  <a:gd name="T3" fmla="*/ 2147483647 h 1739"/>
                  <a:gd name="T4" fmla="*/ 2147483647 w 1516"/>
                  <a:gd name="T5" fmla="*/ 2147483647 h 1739"/>
                  <a:gd name="T6" fmla="*/ 2147483647 w 1516"/>
                  <a:gd name="T7" fmla="*/ 2147483647 h 1739"/>
                  <a:gd name="T8" fmla="*/ 2147483647 w 1516"/>
                  <a:gd name="T9" fmla="*/ 2147483647 h 1739"/>
                  <a:gd name="T10" fmla="*/ 2147483647 w 1516"/>
                  <a:gd name="T11" fmla="*/ 2147483647 h 1739"/>
                  <a:gd name="T12" fmla="*/ 0 w 1516"/>
                  <a:gd name="T13" fmla="*/ 2147483647 h 1739"/>
                  <a:gd name="T14" fmla="*/ 0 w 1516"/>
                  <a:gd name="T15" fmla="*/ 0 h 1739"/>
                  <a:gd name="T16" fmla="*/ 2147483647 w 1516"/>
                  <a:gd name="T17" fmla="*/ 2147483647 h 1739"/>
                  <a:gd name="T18" fmla="*/ 2147483647 w 1516"/>
                  <a:gd name="T19" fmla="*/ 2147483647 h 1739"/>
                  <a:gd name="T20" fmla="*/ 2147483647 w 1516"/>
                  <a:gd name="T21" fmla="*/ 2147483647 h 1739"/>
                  <a:gd name="T22" fmla="*/ 2147483647 w 1516"/>
                  <a:gd name="T23" fmla="*/ 2147483647 h 1739"/>
                  <a:gd name="T24" fmla="*/ 2147483647 w 1516"/>
                  <a:gd name="T25" fmla="*/ 0 h 1739"/>
                  <a:gd name="T26" fmla="*/ 2147483647 w 1516"/>
                  <a:gd name="T27" fmla="*/ 2147483647 h 1739"/>
                  <a:gd name="T28" fmla="*/ 2147483647 w 1516"/>
                  <a:gd name="T29" fmla="*/ 2147483647 h 1739"/>
                  <a:gd name="T30" fmla="*/ 2147483647 w 1516"/>
                  <a:gd name="T31" fmla="*/ 0 h 1739"/>
                  <a:gd name="T32" fmla="*/ 2147483647 w 1516"/>
                  <a:gd name="T33" fmla="*/ 0 h 1739"/>
                  <a:gd name="T34" fmla="*/ 2147483647 w 1516"/>
                  <a:gd name="T35" fmla="*/ 2147483647 h 1739"/>
                  <a:gd name="T36" fmla="*/ 2147483647 w 1516"/>
                  <a:gd name="T37" fmla="*/ 2147483647 h 1739"/>
                  <a:gd name="T38" fmla="*/ 2147483647 w 1516"/>
                  <a:gd name="T39" fmla="*/ 2147483647 h 1739"/>
                  <a:gd name="T40" fmla="*/ 2147483647 w 1516"/>
                  <a:gd name="T41" fmla="*/ 2147483647 h 1739"/>
                  <a:gd name="T42" fmla="*/ 2147483647 w 1516"/>
                  <a:gd name="T43" fmla="*/ 2147483647 h 1739"/>
                  <a:gd name="T44" fmla="*/ 2147483647 w 1516"/>
                  <a:gd name="T45" fmla="*/ 2147483647 h 1739"/>
                  <a:gd name="T46" fmla="*/ 2147483647 w 1516"/>
                  <a:gd name="T47" fmla="*/ 2147483647 h 1739"/>
                  <a:gd name="T48" fmla="*/ 2147483647 w 1516"/>
                  <a:gd name="T49" fmla="*/ 2147483647 h 1739"/>
                  <a:gd name="T50" fmla="*/ 2147483647 w 1516"/>
                  <a:gd name="T51" fmla="*/ 2147483647 h 1739"/>
                  <a:gd name="T52" fmla="*/ 2147483647 w 1516"/>
                  <a:gd name="T53" fmla="*/ 2147483647 h 1739"/>
                  <a:gd name="T54" fmla="*/ 2147483647 w 1516"/>
                  <a:gd name="T55" fmla="*/ 2147483647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>
                  <a:gd name="T0" fmla="*/ 0 w 1308"/>
                  <a:gd name="T1" fmla="*/ 0 h 1739"/>
                  <a:gd name="T2" fmla="*/ 2147483647 w 1308"/>
                  <a:gd name="T3" fmla="*/ 0 h 1739"/>
                  <a:gd name="T4" fmla="*/ 2147483647 w 1308"/>
                  <a:gd name="T5" fmla="*/ 2147483647 h 1739"/>
                  <a:gd name="T6" fmla="*/ 2147483647 w 1308"/>
                  <a:gd name="T7" fmla="*/ 2147483647 h 1739"/>
                  <a:gd name="T8" fmla="*/ 2147483647 w 1308"/>
                  <a:gd name="T9" fmla="*/ 2147483647 h 1739"/>
                  <a:gd name="T10" fmla="*/ 2147483647 w 1308"/>
                  <a:gd name="T11" fmla="*/ 2147483647 h 1739"/>
                  <a:gd name="T12" fmla="*/ 2147483647 w 1308"/>
                  <a:gd name="T13" fmla="*/ 2147483647 h 1739"/>
                  <a:gd name="T14" fmla="*/ 2147483647 w 1308"/>
                  <a:gd name="T15" fmla="*/ 2147483647 h 1739"/>
                  <a:gd name="T16" fmla="*/ 2147483647 w 1308"/>
                  <a:gd name="T17" fmla="*/ 2147483647 h 1739"/>
                  <a:gd name="T18" fmla="*/ 2147483647 w 1308"/>
                  <a:gd name="T19" fmla="*/ 2147483647 h 1739"/>
                  <a:gd name="T20" fmla="*/ 2147483647 w 1308"/>
                  <a:gd name="T21" fmla="*/ 2147483647 h 1739"/>
                  <a:gd name="T22" fmla="*/ 2147483647 w 1308"/>
                  <a:gd name="T23" fmla="*/ 2147483647 h 1739"/>
                  <a:gd name="T24" fmla="*/ 2147483647 w 1308"/>
                  <a:gd name="T25" fmla="*/ 2147483647 h 1739"/>
                  <a:gd name="T26" fmla="*/ 2147483647 w 1308"/>
                  <a:gd name="T27" fmla="*/ 2147483647 h 1739"/>
                  <a:gd name="T28" fmla="*/ 2147483647 w 1308"/>
                  <a:gd name="T29" fmla="*/ 2147483647 h 1739"/>
                  <a:gd name="T30" fmla="*/ 2147483647 w 1308"/>
                  <a:gd name="T31" fmla="*/ 2147483647 h 1739"/>
                  <a:gd name="T32" fmla="*/ 2147483647 w 1308"/>
                  <a:gd name="T33" fmla="*/ 2147483647 h 1739"/>
                  <a:gd name="T34" fmla="*/ 2147483647 w 1308"/>
                  <a:gd name="T35" fmla="*/ 2147483647 h 1739"/>
                  <a:gd name="T36" fmla="*/ 2147483647 w 1308"/>
                  <a:gd name="T37" fmla="*/ 2147483647 h 1739"/>
                  <a:gd name="T38" fmla="*/ 2147483647 w 1308"/>
                  <a:gd name="T39" fmla="*/ 2147483647 h 1739"/>
                  <a:gd name="T40" fmla="*/ 2147483647 w 1308"/>
                  <a:gd name="T41" fmla="*/ 2147483647 h 1739"/>
                  <a:gd name="T42" fmla="*/ 2147483647 w 1308"/>
                  <a:gd name="T43" fmla="*/ 2147483647 h 1739"/>
                  <a:gd name="T44" fmla="*/ 2147483647 w 1308"/>
                  <a:gd name="T45" fmla="*/ 2147483647 h 1739"/>
                  <a:gd name="T46" fmla="*/ 2147483647 w 1308"/>
                  <a:gd name="T47" fmla="*/ 2147483647 h 1739"/>
                  <a:gd name="T48" fmla="*/ 2147483647 w 1308"/>
                  <a:gd name="T49" fmla="*/ 2147483647 h 1739"/>
                  <a:gd name="T50" fmla="*/ 2147483647 w 1308"/>
                  <a:gd name="T51" fmla="*/ 2147483647 h 1739"/>
                  <a:gd name="T52" fmla="*/ 2147483647 w 1308"/>
                  <a:gd name="T53" fmla="*/ 2147483647 h 1739"/>
                  <a:gd name="T54" fmla="*/ 2147483647 w 1308"/>
                  <a:gd name="T55" fmla="*/ 2147483647 h 1739"/>
                  <a:gd name="T56" fmla="*/ 2147483647 w 1308"/>
                  <a:gd name="T57" fmla="*/ 2147483647 h 1739"/>
                  <a:gd name="T58" fmla="*/ 2147483647 w 1308"/>
                  <a:gd name="T59" fmla="*/ 2147483647 h 1739"/>
                  <a:gd name="T60" fmla="*/ 2147483647 w 1308"/>
                  <a:gd name="T61" fmla="*/ 2147483647 h 1739"/>
                  <a:gd name="T62" fmla="*/ 2147483647 w 1308"/>
                  <a:gd name="T63" fmla="*/ 2147483647 h 1739"/>
                  <a:gd name="T64" fmla="*/ 2147483647 w 1308"/>
                  <a:gd name="T65" fmla="*/ 2147483647 h 1739"/>
                  <a:gd name="T66" fmla="*/ 2147483647 w 1308"/>
                  <a:gd name="T67" fmla="*/ 2147483647 h 1739"/>
                  <a:gd name="T68" fmla="*/ 2147483647 w 1308"/>
                  <a:gd name="T69" fmla="*/ 2147483647 h 1739"/>
                  <a:gd name="T70" fmla="*/ 2147483647 w 1308"/>
                  <a:gd name="T71" fmla="*/ 2147483647 h 1739"/>
                  <a:gd name="T72" fmla="*/ 0 w 1308"/>
                  <a:gd name="T73" fmla="*/ 2147483647 h 1739"/>
                  <a:gd name="T74" fmla="*/ 2147483647 w 1308"/>
                  <a:gd name="T75" fmla="*/ 2147483647 h 1739"/>
                  <a:gd name="T76" fmla="*/ 2147483647 w 1308"/>
                  <a:gd name="T77" fmla="*/ 2147483647 h 1739"/>
                  <a:gd name="T78" fmla="*/ 2147483647 w 1308"/>
                  <a:gd name="T79" fmla="*/ 2147483647 h 1739"/>
                  <a:gd name="T80" fmla="*/ 2147483647 w 1308"/>
                  <a:gd name="T81" fmla="*/ 2147483647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>
                  <a:gd name="T0" fmla="*/ 2147483647 w 1501"/>
                  <a:gd name="T1" fmla="*/ 2147483647 h 1807"/>
                  <a:gd name="T2" fmla="*/ 2147483647 w 1501"/>
                  <a:gd name="T3" fmla="*/ 2147483647 h 1807"/>
                  <a:gd name="T4" fmla="*/ 2147483647 w 1501"/>
                  <a:gd name="T5" fmla="*/ 2147483647 h 1807"/>
                  <a:gd name="T6" fmla="*/ 2147483647 w 1501"/>
                  <a:gd name="T7" fmla="*/ 2147483647 h 1807"/>
                  <a:gd name="T8" fmla="*/ 2147483647 w 1501"/>
                  <a:gd name="T9" fmla="*/ 2147483647 h 1807"/>
                  <a:gd name="T10" fmla="*/ 2147483647 w 1501"/>
                  <a:gd name="T11" fmla="*/ 2147483647 h 1807"/>
                  <a:gd name="T12" fmla="*/ 2147483647 w 1501"/>
                  <a:gd name="T13" fmla="*/ 2147483647 h 1807"/>
                  <a:gd name="T14" fmla="*/ 2147483647 w 1501"/>
                  <a:gd name="T15" fmla="*/ 2147483647 h 1807"/>
                  <a:gd name="T16" fmla="*/ 2147483647 w 1501"/>
                  <a:gd name="T17" fmla="*/ 2147483647 h 1807"/>
                  <a:gd name="T18" fmla="*/ 2147483647 w 1501"/>
                  <a:gd name="T19" fmla="*/ 2147483647 h 1807"/>
                  <a:gd name="T20" fmla="*/ 2147483647 w 1501"/>
                  <a:gd name="T21" fmla="*/ 2147483647 h 1807"/>
                  <a:gd name="T22" fmla="*/ 2147483647 w 1501"/>
                  <a:gd name="T23" fmla="*/ 2147483647 h 1807"/>
                  <a:gd name="T24" fmla="*/ 2147483647 w 1501"/>
                  <a:gd name="T25" fmla="*/ 2147483647 h 1807"/>
                  <a:gd name="T26" fmla="*/ 2147483647 w 1501"/>
                  <a:gd name="T27" fmla="*/ 2147483647 h 1807"/>
                  <a:gd name="T28" fmla="*/ 2147483647 w 1501"/>
                  <a:gd name="T29" fmla="*/ 2147483647 h 1807"/>
                  <a:gd name="T30" fmla="*/ 2147483647 w 1501"/>
                  <a:gd name="T31" fmla="*/ 2147483647 h 1807"/>
                  <a:gd name="T32" fmla="*/ 2147483647 w 1501"/>
                  <a:gd name="T33" fmla="*/ 2147483647 h 1807"/>
                  <a:gd name="T34" fmla="*/ 2147483647 w 1501"/>
                  <a:gd name="T35" fmla="*/ 2147483647 h 1807"/>
                  <a:gd name="T36" fmla="*/ 2147483647 w 1501"/>
                  <a:gd name="T37" fmla="*/ 2147483647 h 1807"/>
                  <a:gd name="T38" fmla="*/ 2147483647 w 1501"/>
                  <a:gd name="T39" fmla="*/ 2147483647 h 1807"/>
                  <a:gd name="T40" fmla="*/ 2147483647 w 1501"/>
                  <a:gd name="T41" fmla="*/ 2147483647 h 1807"/>
                  <a:gd name="T42" fmla="*/ 2147483647 w 1501"/>
                  <a:gd name="T43" fmla="*/ 2147483647 h 1807"/>
                  <a:gd name="T44" fmla="*/ 2147483647 w 1501"/>
                  <a:gd name="T45" fmla="*/ 2147483647 h 1807"/>
                  <a:gd name="T46" fmla="*/ 2147483647 w 1501"/>
                  <a:gd name="T47" fmla="*/ 2147483647 h 1807"/>
                  <a:gd name="T48" fmla="*/ 2147483647 w 1501"/>
                  <a:gd name="T49" fmla="*/ 2147483647 h 1807"/>
                  <a:gd name="T50" fmla="*/ 2147483647 w 1501"/>
                  <a:gd name="T51" fmla="*/ 2147483647 h 1807"/>
                  <a:gd name="T52" fmla="*/ 2147483647 w 1501"/>
                  <a:gd name="T53" fmla="*/ 2147483647 h 1807"/>
                  <a:gd name="T54" fmla="*/ 2147483647 w 1501"/>
                  <a:gd name="T55" fmla="*/ 2147483647 h 1807"/>
                  <a:gd name="T56" fmla="*/ 2147483647 w 1501"/>
                  <a:gd name="T57" fmla="*/ 2147483647 h 1807"/>
                  <a:gd name="T58" fmla="*/ 2147483647 w 1501"/>
                  <a:gd name="T59" fmla="*/ 2147483647 h 1807"/>
                  <a:gd name="T60" fmla="*/ 2147483647 w 1501"/>
                  <a:gd name="T61" fmla="*/ 2147483647 h 1807"/>
                  <a:gd name="T62" fmla="*/ 2147483647 w 1501"/>
                  <a:gd name="T63" fmla="*/ 2147483647 h 1807"/>
                  <a:gd name="T64" fmla="*/ 2147483647 w 1501"/>
                  <a:gd name="T65" fmla="*/ 2147483647 h 1807"/>
                  <a:gd name="T66" fmla="*/ 2147483647 w 1501"/>
                  <a:gd name="T67" fmla="*/ 2147483647 h 1807"/>
                  <a:gd name="T68" fmla="*/ 2147483647 w 1501"/>
                  <a:gd name="T69" fmla="*/ 2147483647 h 1807"/>
                  <a:gd name="T70" fmla="*/ 2147483647 w 1501"/>
                  <a:gd name="T71" fmla="*/ 2147483647 h 1807"/>
                  <a:gd name="T72" fmla="*/ 2147483647 w 1501"/>
                  <a:gd name="T73" fmla="*/ 2147483647 h 1807"/>
                  <a:gd name="T74" fmla="*/ 2147483647 w 1501"/>
                  <a:gd name="T75" fmla="*/ 2147483647 h 1807"/>
                  <a:gd name="T76" fmla="*/ 2147483647 w 1501"/>
                  <a:gd name="T77" fmla="*/ 0 h 1807"/>
                  <a:gd name="T78" fmla="*/ 2147483647 w 1501"/>
                  <a:gd name="T79" fmla="*/ 2147483647 h 1807"/>
                  <a:gd name="T80" fmla="*/ 2147483647 w 1501"/>
                  <a:gd name="T81" fmla="*/ 2147483647 h 1807"/>
                  <a:gd name="T82" fmla="*/ 2147483647 w 1501"/>
                  <a:gd name="T83" fmla="*/ 2147483647 h 1807"/>
                  <a:gd name="T84" fmla="*/ 2147483647 w 1501"/>
                  <a:gd name="T85" fmla="*/ 2147483647 h 1807"/>
                  <a:gd name="T86" fmla="*/ 2147483647 w 1501"/>
                  <a:gd name="T87" fmla="*/ 2147483647 h 1807"/>
                  <a:gd name="T88" fmla="*/ 2147483647 w 1501"/>
                  <a:gd name="T89" fmla="*/ 2147483647 h 1807"/>
                  <a:gd name="T90" fmla="*/ 2147483647 w 1501"/>
                  <a:gd name="T91" fmla="*/ 2147483647 h 1807"/>
                  <a:gd name="T92" fmla="*/ 2147483647 w 1501"/>
                  <a:gd name="T93" fmla="*/ 2147483647 h 1807"/>
                  <a:gd name="T94" fmla="*/ 2147483647 w 1501"/>
                  <a:gd name="T95" fmla="*/ 2147483647 h 1807"/>
                  <a:gd name="T96" fmla="*/ 2147483647 w 1501"/>
                  <a:gd name="T97" fmla="*/ 2147483647 h 1807"/>
                  <a:gd name="T98" fmla="*/ 2147483647 w 1501"/>
                  <a:gd name="T99" fmla="*/ 2147483647 h 1807"/>
                  <a:gd name="T100" fmla="*/ 2147483647 w 1501"/>
                  <a:gd name="T101" fmla="*/ 2147483647 h 1807"/>
                  <a:gd name="T102" fmla="*/ 2147483647 w 1501"/>
                  <a:gd name="T103" fmla="*/ 2147483647 h 1807"/>
                  <a:gd name="T104" fmla="*/ 2147483647 w 1501"/>
                  <a:gd name="T105" fmla="*/ 2147483647 h 1807"/>
                  <a:gd name="T106" fmla="*/ 2147483647 w 1501"/>
                  <a:gd name="T107" fmla="*/ 2147483647 h 1807"/>
                  <a:gd name="T108" fmla="*/ 2147483647 w 1501"/>
                  <a:gd name="T109" fmla="*/ 2147483647 h 1807"/>
                  <a:gd name="T110" fmla="*/ 2147483647 w 1501"/>
                  <a:gd name="T111" fmla="*/ 2147483647 h 1807"/>
                  <a:gd name="T112" fmla="*/ 2147483647 w 1501"/>
                  <a:gd name="T113" fmla="*/ 2147483647 h 1807"/>
                  <a:gd name="T114" fmla="*/ 2147483647 w 1501"/>
                  <a:gd name="T115" fmla="*/ 2147483647 h 1807"/>
                  <a:gd name="T116" fmla="*/ 2147483647 w 1501"/>
                  <a:gd name="T117" fmla="*/ 2147483647 h 18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>
                  <a:gd name="T0" fmla="*/ 2147483647 w 1514"/>
                  <a:gd name="T1" fmla="*/ 2147483647 h 1739"/>
                  <a:gd name="T2" fmla="*/ 2147483647 w 1514"/>
                  <a:gd name="T3" fmla="*/ 2147483647 h 1739"/>
                  <a:gd name="T4" fmla="*/ 2147483647 w 1514"/>
                  <a:gd name="T5" fmla="*/ 2147483647 h 1739"/>
                  <a:gd name="T6" fmla="*/ 2147483647 w 1514"/>
                  <a:gd name="T7" fmla="*/ 2147483647 h 1739"/>
                  <a:gd name="T8" fmla="*/ 2147483647 w 1514"/>
                  <a:gd name="T9" fmla="*/ 2147483647 h 1739"/>
                  <a:gd name="T10" fmla="*/ 2147483647 w 1514"/>
                  <a:gd name="T11" fmla="*/ 2147483647 h 1739"/>
                  <a:gd name="T12" fmla="*/ 2147483647 w 1514"/>
                  <a:gd name="T13" fmla="*/ 2147483647 h 1739"/>
                  <a:gd name="T14" fmla="*/ 2147483647 w 1514"/>
                  <a:gd name="T15" fmla="*/ 2147483647 h 1739"/>
                  <a:gd name="T16" fmla="*/ 2147483647 w 1514"/>
                  <a:gd name="T17" fmla="*/ 2147483647 h 1739"/>
                  <a:gd name="T18" fmla="*/ 2147483647 w 1514"/>
                  <a:gd name="T19" fmla="*/ 2147483647 h 1739"/>
                  <a:gd name="T20" fmla="*/ 2147483647 w 1514"/>
                  <a:gd name="T21" fmla="*/ 2147483647 h 1739"/>
                  <a:gd name="T22" fmla="*/ 2147483647 w 1514"/>
                  <a:gd name="T23" fmla="*/ 2147483647 h 1739"/>
                  <a:gd name="T24" fmla="*/ 2147483647 w 1514"/>
                  <a:gd name="T25" fmla="*/ 2147483647 h 1739"/>
                  <a:gd name="T26" fmla="*/ 2147483647 w 1514"/>
                  <a:gd name="T27" fmla="*/ 2147483647 h 1739"/>
                  <a:gd name="T28" fmla="*/ 2147483647 w 1514"/>
                  <a:gd name="T29" fmla="*/ 2147483647 h 1739"/>
                  <a:gd name="T30" fmla="*/ 2147483647 w 1514"/>
                  <a:gd name="T31" fmla="*/ 2147483647 h 1739"/>
                  <a:gd name="T32" fmla="*/ 2147483647 w 1514"/>
                  <a:gd name="T33" fmla="*/ 2147483647 h 1739"/>
                  <a:gd name="T34" fmla="*/ 2147483647 w 1514"/>
                  <a:gd name="T35" fmla="*/ 2147483647 h 1739"/>
                  <a:gd name="T36" fmla="*/ 2147483647 w 1514"/>
                  <a:gd name="T37" fmla="*/ 0 h 1739"/>
                  <a:gd name="T38" fmla="*/ 2147483647 w 1514"/>
                  <a:gd name="T39" fmla="*/ 2147483647 h 1739"/>
                  <a:gd name="T40" fmla="*/ 2147483647 w 1514"/>
                  <a:gd name="T41" fmla="*/ 2147483647 h 1739"/>
                  <a:gd name="T42" fmla="*/ 2147483647 w 1514"/>
                  <a:gd name="T43" fmla="*/ 2147483647 h 1739"/>
                  <a:gd name="T44" fmla="*/ 2147483647 w 1514"/>
                  <a:gd name="T45" fmla="*/ 0 h 1739"/>
                  <a:gd name="T46" fmla="*/ 2147483647 w 1514"/>
                  <a:gd name="T47" fmla="*/ 2147483647 h 1739"/>
                  <a:gd name="T48" fmla="*/ 2147483647 w 1514"/>
                  <a:gd name="T49" fmla="*/ 2147483647 h 1739"/>
                  <a:gd name="T50" fmla="*/ 2147483647 w 1514"/>
                  <a:gd name="T51" fmla="*/ 2147483647 h 1739"/>
                  <a:gd name="T52" fmla="*/ 2147483647 w 1514"/>
                  <a:gd name="T53" fmla="*/ 2147483647 h 1739"/>
                  <a:gd name="T54" fmla="*/ 2147483647 w 1514"/>
                  <a:gd name="T55" fmla="*/ 2147483647 h 1739"/>
                  <a:gd name="T56" fmla="*/ 2147483647 w 1514"/>
                  <a:gd name="T57" fmla="*/ 2147483647 h 1739"/>
                  <a:gd name="T58" fmla="*/ 2147483647 w 1514"/>
                  <a:gd name="T59" fmla="*/ 2147483647 h 1739"/>
                  <a:gd name="T60" fmla="*/ 2147483647 w 1514"/>
                  <a:gd name="T61" fmla="*/ 2147483647 h 1739"/>
                  <a:gd name="T62" fmla="*/ 2147483647 w 1514"/>
                  <a:gd name="T63" fmla="*/ 2147483647 h 1739"/>
                  <a:gd name="T64" fmla="*/ 2147483647 w 1514"/>
                  <a:gd name="T65" fmla="*/ 2147483647 h 1739"/>
                  <a:gd name="T66" fmla="*/ 2147483647 w 1514"/>
                  <a:gd name="T67" fmla="*/ 2147483647 h 1739"/>
                  <a:gd name="T68" fmla="*/ 2147483647 w 1514"/>
                  <a:gd name="T69" fmla="*/ 2147483647 h 1739"/>
                  <a:gd name="T70" fmla="*/ 2147483647 w 1514"/>
                  <a:gd name="T71" fmla="*/ 2147483647 h 1739"/>
                  <a:gd name="T72" fmla="*/ 2147483647 w 1514"/>
                  <a:gd name="T73" fmla="*/ 2147483647 h 1739"/>
                  <a:gd name="T74" fmla="*/ 2147483647 w 1514"/>
                  <a:gd name="T75" fmla="*/ 2147483647 h 1739"/>
                  <a:gd name="T76" fmla="*/ 2147483647 w 1514"/>
                  <a:gd name="T77" fmla="*/ 2147483647 h 1739"/>
                  <a:gd name="T78" fmla="*/ 2147483647 w 1514"/>
                  <a:gd name="T79" fmla="*/ 2147483647 h 1739"/>
                  <a:gd name="T80" fmla="*/ 2147483647 w 1514"/>
                  <a:gd name="T81" fmla="*/ 2147483647 h 1739"/>
                  <a:gd name="T82" fmla="*/ 2147483647 w 1514"/>
                  <a:gd name="T83" fmla="*/ 2147483647 h 1739"/>
                  <a:gd name="T84" fmla="*/ 2147483647 w 1514"/>
                  <a:gd name="T85" fmla="*/ 2147483647 h 1739"/>
                  <a:gd name="T86" fmla="*/ 2147483647 w 1514"/>
                  <a:gd name="T87" fmla="*/ 2147483647 h 1739"/>
                  <a:gd name="T88" fmla="*/ 2147483647 w 1514"/>
                  <a:gd name="T89" fmla="*/ 2147483647 h 1739"/>
                  <a:gd name="T90" fmla="*/ 2147483647 w 1514"/>
                  <a:gd name="T91" fmla="*/ 2147483647 h 1739"/>
                  <a:gd name="T92" fmla="*/ 2147483647 w 1514"/>
                  <a:gd name="T93" fmla="*/ 2147483647 h 1739"/>
                  <a:gd name="T94" fmla="*/ 2147483647 w 1514"/>
                  <a:gd name="T95" fmla="*/ 2147483647 h 1739"/>
                  <a:gd name="T96" fmla="*/ 2147483647 w 1514"/>
                  <a:gd name="T97" fmla="*/ 2147483647 h 1739"/>
                  <a:gd name="T98" fmla="*/ 2147483647 w 1514"/>
                  <a:gd name="T99" fmla="*/ 2147483647 h 1739"/>
                  <a:gd name="T100" fmla="*/ 2147483647 w 1514"/>
                  <a:gd name="T101" fmla="*/ 2147483647 h 1739"/>
                  <a:gd name="T102" fmla="*/ 2147483647 w 1514"/>
                  <a:gd name="T103" fmla="*/ 2147483647 h 1739"/>
                  <a:gd name="T104" fmla="*/ 2147483647 w 1514"/>
                  <a:gd name="T105" fmla="*/ 2147483647 h 1739"/>
                  <a:gd name="T106" fmla="*/ 2147483647 w 1514"/>
                  <a:gd name="T107" fmla="*/ 2147483647 h 1739"/>
                  <a:gd name="T108" fmla="*/ 0 w 1514"/>
                  <a:gd name="T109" fmla="*/ 2147483647 h 1739"/>
                  <a:gd name="T110" fmla="*/ 0 w 1514"/>
                  <a:gd name="T111" fmla="*/ 0 h 1739"/>
                  <a:gd name="T112" fmla="*/ 2147483647 w 1514"/>
                  <a:gd name="T113" fmla="*/ 2147483647 h 1739"/>
                  <a:gd name="T114" fmla="*/ 2147483647 w 1514"/>
                  <a:gd name="T115" fmla="*/ 2147483647 h 1739"/>
                  <a:gd name="T116" fmla="*/ 2147483647 w 1514"/>
                  <a:gd name="T117" fmla="*/ 2147483647 h 1739"/>
                  <a:gd name="T118" fmla="*/ 2147483647 w 1514"/>
                  <a:gd name="T119" fmla="*/ 0 h 1739"/>
                  <a:gd name="T120" fmla="*/ 2147483647 w 1514"/>
                  <a:gd name="T121" fmla="*/ 2147483647 h 1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>
                  <a:gd name="T0" fmla="*/ 2147483647 w 1515"/>
                  <a:gd name="T1" fmla="*/ 2147483647 h 1739"/>
                  <a:gd name="T2" fmla="*/ 2147483647 w 1515"/>
                  <a:gd name="T3" fmla="*/ 2147483647 h 1739"/>
                  <a:gd name="T4" fmla="*/ 2147483647 w 1515"/>
                  <a:gd name="T5" fmla="*/ 2147483647 h 1739"/>
                  <a:gd name="T6" fmla="*/ 2147483647 w 1515"/>
                  <a:gd name="T7" fmla="*/ 2147483647 h 1739"/>
                  <a:gd name="T8" fmla="*/ 2147483647 w 1515"/>
                  <a:gd name="T9" fmla="*/ 2147483647 h 1739"/>
                  <a:gd name="T10" fmla="*/ 0 w 1515"/>
                  <a:gd name="T11" fmla="*/ 2147483647 h 1739"/>
                  <a:gd name="T12" fmla="*/ 0 w 1515"/>
                  <a:gd name="T13" fmla="*/ 0 h 1739"/>
                  <a:gd name="T14" fmla="*/ 2147483647 w 1515"/>
                  <a:gd name="T15" fmla="*/ 2147483647 h 1739"/>
                  <a:gd name="T16" fmla="*/ 2147483647 w 1515"/>
                  <a:gd name="T17" fmla="*/ 2147483647 h 1739"/>
                  <a:gd name="T18" fmla="*/ 2147483647 w 1515"/>
                  <a:gd name="T19" fmla="*/ 2147483647 h 1739"/>
                  <a:gd name="T20" fmla="*/ 2147483647 w 1515"/>
                  <a:gd name="T21" fmla="*/ 2147483647 h 1739"/>
                  <a:gd name="T22" fmla="*/ 2147483647 w 1515"/>
                  <a:gd name="T23" fmla="*/ 0 h 1739"/>
                  <a:gd name="T24" fmla="*/ 2147483647 w 1515"/>
                  <a:gd name="T25" fmla="*/ 2147483647 h 1739"/>
                  <a:gd name="T26" fmla="*/ 2147483647 w 1515"/>
                  <a:gd name="T27" fmla="*/ 2147483647 h 1739"/>
                  <a:gd name="T28" fmla="*/ 2147483647 w 1515"/>
                  <a:gd name="T29" fmla="*/ 0 h 1739"/>
                  <a:gd name="T30" fmla="*/ 2147483647 w 1515"/>
                  <a:gd name="T31" fmla="*/ 0 h 1739"/>
                  <a:gd name="T32" fmla="*/ 2147483647 w 1515"/>
                  <a:gd name="T33" fmla="*/ 2147483647 h 1739"/>
                  <a:gd name="T34" fmla="*/ 2147483647 w 1515"/>
                  <a:gd name="T35" fmla="*/ 2147483647 h 1739"/>
                  <a:gd name="T36" fmla="*/ 2147483647 w 1515"/>
                  <a:gd name="T37" fmla="*/ 2147483647 h 1739"/>
                  <a:gd name="T38" fmla="*/ 2147483647 w 1515"/>
                  <a:gd name="T39" fmla="*/ 2147483647 h 1739"/>
                  <a:gd name="T40" fmla="*/ 2147483647 w 1515"/>
                  <a:gd name="T41" fmla="*/ 2147483647 h 1739"/>
                  <a:gd name="T42" fmla="*/ 2147483647 w 1515"/>
                  <a:gd name="T43" fmla="*/ 2147483647 h 1739"/>
                  <a:gd name="T44" fmla="*/ 2147483647 w 1515"/>
                  <a:gd name="T45" fmla="*/ 2147483647 h 1739"/>
                  <a:gd name="T46" fmla="*/ 2147483647 w 1515"/>
                  <a:gd name="T47" fmla="*/ 2147483647 h 1739"/>
                  <a:gd name="T48" fmla="*/ 2147483647 w 1515"/>
                  <a:gd name="T49" fmla="*/ 2147483647 h 1739"/>
                  <a:gd name="T50" fmla="*/ 2147483647 w 1515"/>
                  <a:gd name="T51" fmla="*/ 2147483647 h 1739"/>
                  <a:gd name="T52" fmla="*/ 2147483647 w 1515"/>
                  <a:gd name="T53" fmla="*/ 2147483647 h 1739"/>
                  <a:gd name="T54" fmla="*/ 2147483647 w 1515"/>
                  <a:gd name="T55" fmla="*/ 2147483647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2147483647 h 1081"/>
                  <a:gd name="T6" fmla="*/ 2147483647 w 942"/>
                  <a:gd name="T7" fmla="*/ 2147483647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0 w 942"/>
                  <a:gd name="T13" fmla="*/ 2147483647 h 1081"/>
                  <a:gd name="T14" fmla="*/ 0 w 942"/>
                  <a:gd name="T15" fmla="*/ 0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0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0 h 1081"/>
                  <a:gd name="T32" fmla="*/ 2147483647 w 942"/>
                  <a:gd name="T33" fmla="*/ 0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2147483647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>
                  <a:gd name="T0" fmla="*/ 2147483647 w 940"/>
                  <a:gd name="T1" fmla="*/ 2147483647 h 1081"/>
                  <a:gd name="T2" fmla="*/ 2147483647 w 940"/>
                  <a:gd name="T3" fmla="*/ 2147483647 h 1081"/>
                  <a:gd name="T4" fmla="*/ 2147483647 w 940"/>
                  <a:gd name="T5" fmla="*/ 2147483647 h 1081"/>
                  <a:gd name="T6" fmla="*/ 2147483647 w 940"/>
                  <a:gd name="T7" fmla="*/ 2147483647 h 1081"/>
                  <a:gd name="T8" fmla="*/ 2147483647 w 940"/>
                  <a:gd name="T9" fmla="*/ 2147483647 h 1081"/>
                  <a:gd name="T10" fmla="*/ 0 w 940"/>
                  <a:gd name="T11" fmla="*/ 2147483647 h 1081"/>
                  <a:gd name="T12" fmla="*/ 0 w 940"/>
                  <a:gd name="T13" fmla="*/ 0 h 1081"/>
                  <a:gd name="T14" fmla="*/ 2147483647 w 940"/>
                  <a:gd name="T15" fmla="*/ 2147483647 h 1081"/>
                  <a:gd name="T16" fmla="*/ 2147483647 w 940"/>
                  <a:gd name="T17" fmla="*/ 2147483647 h 1081"/>
                  <a:gd name="T18" fmla="*/ 2147483647 w 940"/>
                  <a:gd name="T19" fmla="*/ 2147483647 h 1081"/>
                  <a:gd name="T20" fmla="*/ 2147483647 w 940"/>
                  <a:gd name="T21" fmla="*/ 2147483647 h 1081"/>
                  <a:gd name="T22" fmla="*/ 2147483647 w 940"/>
                  <a:gd name="T23" fmla="*/ 0 h 1081"/>
                  <a:gd name="T24" fmla="*/ 2147483647 w 940"/>
                  <a:gd name="T25" fmla="*/ 2147483647 h 1081"/>
                  <a:gd name="T26" fmla="*/ 2147483647 w 940"/>
                  <a:gd name="T27" fmla="*/ 2147483647 h 1081"/>
                  <a:gd name="T28" fmla="*/ 2147483647 w 940"/>
                  <a:gd name="T29" fmla="*/ 0 h 1081"/>
                  <a:gd name="T30" fmla="*/ 2147483647 w 940"/>
                  <a:gd name="T31" fmla="*/ 0 h 1081"/>
                  <a:gd name="T32" fmla="*/ 2147483647 w 940"/>
                  <a:gd name="T33" fmla="*/ 2147483647 h 1081"/>
                  <a:gd name="T34" fmla="*/ 2147483647 w 940"/>
                  <a:gd name="T35" fmla="*/ 2147483647 h 1081"/>
                  <a:gd name="T36" fmla="*/ 2147483647 w 940"/>
                  <a:gd name="T37" fmla="*/ 2147483647 h 1081"/>
                  <a:gd name="T38" fmla="*/ 2147483647 w 940"/>
                  <a:gd name="T39" fmla="*/ 2147483647 h 1081"/>
                  <a:gd name="T40" fmla="*/ 2147483647 w 940"/>
                  <a:gd name="T41" fmla="*/ 2147483647 h 1081"/>
                  <a:gd name="T42" fmla="*/ 2147483647 w 940"/>
                  <a:gd name="T43" fmla="*/ 2147483647 h 1081"/>
                  <a:gd name="T44" fmla="*/ 2147483647 w 940"/>
                  <a:gd name="T45" fmla="*/ 2147483647 h 1081"/>
                  <a:gd name="T46" fmla="*/ 2147483647 w 940"/>
                  <a:gd name="T47" fmla="*/ 2147483647 h 1081"/>
                  <a:gd name="T48" fmla="*/ 2147483647 w 940"/>
                  <a:gd name="T49" fmla="*/ 2147483647 h 1081"/>
                  <a:gd name="T50" fmla="*/ 2147483647 w 940"/>
                  <a:gd name="T51" fmla="*/ 2147483647 h 1081"/>
                  <a:gd name="T52" fmla="*/ 2147483647 w 940"/>
                  <a:gd name="T53" fmla="*/ 2147483647 h 1081"/>
                  <a:gd name="T54" fmla="*/ 2147483647 w 940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>
                  <a:gd name="T0" fmla="*/ 2147483647 w 1022"/>
                  <a:gd name="T1" fmla="*/ 2147483647 h 1146"/>
                  <a:gd name="T2" fmla="*/ 2147483647 w 1022"/>
                  <a:gd name="T3" fmla="*/ 2147483647 h 1146"/>
                  <a:gd name="T4" fmla="*/ 2147483647 w 1022"/>
                  <a:gd name="T5" fmla="*/ 0 h 1146"/>
                  <a:gd name="T6" fmla="*/ 2147483647 w 1022"/>
                  <a:gd name="T7" fmla="*/ 2147483647 h 1146"/>
                  <a:gd name="T8" fmla="*/ 2147483647 w 1022"/>
                  <a:gd name="T9" fmla="*/ 2147483647 h 1146"/>
                  <a:gd name="T10" fmla="*/ 2147483647 w 1022"/>
                  <a:gd name="T11" fmla="*/ 2147483647 h 1146"/>
                  <a:gd name="T12" fmla="*/ 2147483647 w 1022"/>
                  <a:gd name="T13" fmla="*/ 2147483647 h 1146"/>
                  <a:gd name="T14" fmla="*/ 2147483647 w 1022"/>
                  <a:gd name="T15" fmla="*/ 2147483647 h 1146"/>
                  <a:gd name="T16" fmla="*/ 2147483647 w 1022"/>
                  <a:gd name="T17" fmla="*/ 2147483647 h 1146"/>
                  <a:gd name="T18" fmla="*/ 2147483647 w 1022"/>
                  <a:gd name="T19" fmla="*/ 2147483647 h 1146"/>
                  <a:gd name="T20" fmla="*/ 2147483647 w 1022"/>
                  <a:gd name="T21" fmla="*/ 0 h 1146"/>
                  <a:gd name="T22" fmla="*/ 2147483647 w 1022"/>
                  <a:gd name="T23" fmla="*/ 2147483647 h 1146"/>
                  <a:gd name="T24" fmla="*/ 2147483647 w 1022"/>
                  <a:gd name="T25" fmla="*/ 2147483647 h 1146"/>
                  <a:gd name="T26" fmla="*/ 2147483647 w 1022"/>
                  <a:gd name="T27" fmla="*/ 2147483647 h 1146"/>
                  <a:gd name="T28" fmla="*/ 2147483647 w 1022"/>
                  <a:gd name="T29" fmla="*/ 2147483647 h 1146"/>
                  <a:gd name="T30" fmla="*/ 2147483647 w 1022"/>
                  <a:gd name="T31" fmla="*/ 2147483647 h 1146"/>
                  <a:gd name="T32" fmla="*/ 2147483647 w 1022"/>
                  <a:gd name="T33" fmla="*/ 2147483647 h 1146"/>
                  <a:gd name="T34" fmla="*/ 2147483647 w 1022"/>
                  <a:gd name="T35" fmla="*/ 2147483647 h 1146"/>
                  <a:gd name="T36" fmla="*/ 2147483647 w 1022"/>
                  <a:gd name="T37" fmla="*/ 2147483647 h 1146"/>
                  <a:gd name="T38" fmla="*/ 2147483647 w 1022"/>
                  <a:gd name="T39" fmla="*/ 2147483647 h 1146"/>
                  <a:gd name="T40" fmla="*/ 2147483647 w 1022"/>
                  <a:gd name="T41" fmla="*/ 2147483647 h 1146"/>
                  <a:gd name="T42" fmla="*/ 2147483647 w 1022"/>
                  <a:gd name="T43" fmla="*/ 2147483647 h 1146"/>
                  <a:gd name="T44" fmla="*/ 2147483647 w 1022"/>
                  <a:gd name="T45" fmla="*/ 2147483647 h 1146"/>
                  <a:gd name="T46" fmla="*/ 2147483647 w 1022"/>
                  <a:gd name="T47" fmla="*/ 2147483647 h 1146"/>
                  <a:gd name="T48" fmla="*/ 2147483647 w 1022"/>
                  <a:gd name="T49" fmla="*/ 2147483647 h 1146"/>
                  <a:gd name="T50" fmla="*/ 2147483647 w 1022"/>
                  <a:gd name="T51" fmla="*/ 2147483647 h 1146"/>
                  <a:gd name="T52" fmla="*/ 2147483647 w 1022"/>
                  <a:gd name="T53" fmla="*/ 2147483647 h 1146"/>
                  <a:gd name="T54" fmla="*/ 2147483647 w 1022"/>
                  <a:gd name="T55" fmla="*/ 2147483647 h 1146"/>
                  <a:gd name="T56" fmla="*/ 2147483647 w 1022"/>
                  <a:gd name="T57" fmla="*/ 2147483647 h 1146"/>
                  <a:gd name="T58" fmla="*/ 2147483647 w 1022"/>
                  <a:gd name="T59" fmla="*/ 2147483647 h 1146"/>
                  <a:gd name="T60" fmla="*/ 2147483647 w 1022"/>
                  <a:gd name="T61" fmla="*/ 2147483647 h 1146"/>
                  <a:gd name="T62" fmla="*/ 2147483647 w 1022"/>
                  <a:gd name="T63" fmla="*/ 2147483647 h 1146"/>
                  <a:gd name="T64" fmla="*/ 2147483647 w 1022"/>
                  <a:gd name="T65" fmla="*/ 2147483647 h 1146"/>
                  <a:gd name="T66" fmla="*/ 2147483647 w 1022"/>
                  <a:gd name="T67" fmla="*/ 2147483647 h 1146"/>
                  <a:gd name="T68" fmla="*/ 2147483647 w 1022"/>
                  <a:gd name="T69" fmla="*/ 2147483647 h 1146"/>
                  <a:gd name="T70" fmla="*/ 2147483647 w 1022"/>
                  <a:gd name="T71" fmla="*/ 2147483647 h 1146"/>
                  <a:gd name="T72" fmla="*/ 2147483647 w 1022"/>
                  <a:gd name="T73" fmla="*/ 2147483647 h 1146"/>
                  <a:gd name="T74" fmla="*/ 2147483647 w 1022"/>
                  <a:gd name="T75" fmla="*/ 2147483647 h 1146"/>
                  <a:gd name="T76" fmla="*/ 2147483647 w 1022"/>
                  <a:gd name="T77" fmla="*/ 2147483647 h 1146"/>
                  <a:gd name="T78" fmla="*/ 2147483647 w 1022"/>
                  <a:gd name="T79" fmla="*/ 2147483647 h 1146"/>
                  <a:gd name="T80" fmla="*/ 2147483647 w 1022"/>
                  <a:gd name="T81" fmla="*/ 2147483647 h 1146"/>
                  <a:gd name="T82" fmla="*/ 2147483647 w 1022"/>
                  <a:gd name="T83" fmla="*/ 2147483647 h 1146"/>
                  <a:gd name="T84" fmla="*/ 2147483647 w 1022"/>
                  <a:gd name="T85" fmla="*/ 2147483647 h 1146"/>
                  <a:gd name="T86" fmla="*/ 2147483647 w 1022"/>
                  <a:gd name="T87" fmla="*/ 2147483647 h 1146"/>
                  <a:gd name="T88" fmla="*/ 2147483647 w 1022"/>
                  <a:gd name="T89" fmla="*/ 2147483647 h 1146"/>
                  <a:gd name="T90" fmla="*/ 2147483647 w 1022"/>
                  <a:gd name="T91" fmla="*/ 2147483647 h 1146"/>
                  <a:gd name="T92" fmla="*/ 2147483647 w 1022"/>
                  <a:gd name="T93" fmla="*/ 2147483647 h 1146"/>
                  <a:gd name="T94" fmla="*/ 2147483647 w 1022"/>
                  <a:gd name="T95" fmla="*/ 2147483647 h 1146"/>
                  <a:gd name="T96" fmla="*/ 2147483647 w 1022"/>
                  <a:gd name="T97" fmla="*/ 2147483647 h 1146"/>
                  <a:gd name="T98" fmla="*/ 2147483647 w 1022"/>
                  <a:gd name="T99" fmla="*/ 2147483647 h 1146"/>
                  <a:gd name="T100" fmla="*/ 2147483647 w 1022"/>
                  <a:gd name="T101" fmla="*/ 2147483647 h 1146"/>
                  <a:gd name="T102" fmla="*/ 2147483647 w 1022"/>
                  <a:gd name="T103" fmla="*/ 2147483647 h 1146"/>
                  <a:gd name="T104" fmla="*/ 0 w 1022"/>
                  <a:gd name="T105" fmla="*/ 2147483647 h 1146"/>
                  <a:gd name="T106" fmla="*/ 0 w 1022"/>
                  <a:gd name="T107" fmla="*/ 0 h 1146"/>
                  <a:gd name="T108" fmla="*/ 2147483647 w 1022"/>
                  <a:gd name="T109" fmla="*/ 2147483647 h 1146"/>
                  <a:gd name="T110" fmla="*/ 2147483647 w 1022"/>
                  <a:gd name="T111" fmla="*/ 2147483647 h 1146"/>
                  <a:gd name="T112" fmla="*/ 2147483647 w 1022"/>
                  <a:gd name="T113" fmla="*/ 2147483647 h 1146"/>
                  <a:gd name="T114" fmla="*/ 2147483647 w 1022"/>
                  <a:gd name="T115" fmla="*/ 2147483647 h 1146"/>
                  <a:gd name="T116" fmla="*/ 2147483647 w 1022"/>
                  <a:gd name="T117" fmla="*/ 2147483647 h 1146"/>
                  <a:gd name="T118" fmla="*/ 2147483647 w 1022"/>
                  <a:gd name="T119" fmla="*/ 2147483647 h 1146"/>
                  <a:gd name="T120" fmla="*/ 2147483647 w 1022"/>
                  <a:gd name="T121" fmla="*/ 2147483647 h 1146"/>
                  <a:gd name="T122" fmla="*/ 2147483647 w 1022"/>
                  <a:gd name="T123" fmla="*/ 0 h 1146"/>
                  <a:gd name="T124" fmla="*/ 2147483647 w 1022"/>
                  <a:gd name="T125" fmla="*/ 2147483647 h 11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>
                  <a:gd name="T0" fmla="*/ 0 w 1001"/>
                  <a:gd name="T1" fmla="*/ 2147483647 h 1103"/>
                  <a:gd name="T2" fmla="*/ 2147483647 w 1001"/>
                  <a:gd name="T3" fmla="*/ 0 h 1103"/>
                  <a:gd name="T4" fmla="*/ 2147483647 w 1001"/>
                  <a:gd name="T5" fmla="*/ 0 h 1103"/>
                  <a:gd name="T6" fmla="*/ 2147483647 w 1001"/>
                  <a:gd name="T7" fmla="*/ 2147483647 h 1103"/>
                  <a:gd name="T8" fmla="*/ 2147483647 w 1001"/>
                  <a:gd name="T9" fmla="*/ 2147483647 h 1103"/>
                  <a:gd name="T10" fmla="*/ 2147483647 w 1001"/>
                  <a:gd name="T11" fmla="*/ 2147483647 h 1103"/>
                  <a:gd name="T12" fmla="*/ 2147483647 w 1001"/>
                  <a:gd name="T13" fmla="*/ 2147483647 h 1103"/>
                  <a:gd name="T14" fmla="*/ 2147483647 w 1001"/>
                  <a:gd name="T15" fmla="*/ 2147483647 h 1103"/>
                  <a:gd name="T16" fmla="*/ 2147483647 w 1001"/>
                  <a:gd name="T17" fmla="*/ 2147483647 h 1103"/>
                  <a:gd name="T18" fmla="*/ 2147483647 w 1001"/>
                  <a:gd name="T19" fmla="*/ 2147483647 h 1103"/>
                  <a:gd name="T20" fmla="*/ 2147483647 w 1001"/>
                  <a:gd name="T21" fmla="*/ 2147483647 h 1103"/>
                  <a:gd name="T22" fmla="*/ 2147483647 w 1001"/>
                  <a:gd name="T23" fmla="*/ 2147483647 h 1103"/>
                  <a:gd name="T24" fmla="*/ 2147483647 w 1001"/>
                  <a:gd name="T25" fmla="*/ 2147483647 h 1103"/>
                  <a:gd name="T26" fmla="*/ 2147483647 w 1001"/>
                  <a:gd name="T27" fmla="*/ 2147483647 h 1103"/>
                  <a:gd name="T28" fmla="*/ 2147483647 w 1001"/>
                  <a:gd name="T29" fmla="*/ 2147483647 h 1103"/>
                  <a:gd name="T30" fmla="*/ 2147483647 w 1001"/>
                  <a:gd name="T31" fmla="*/ 2147483647 h 1103"/>
                  <a:gd name="T32" fmla="*/ 2147483647 w 1001"/>
                  <a:gd name="T33" fmla="*/ 2147483647 h 1103"/>
                  <a:gd name="T34" fmla="*/ 2147483647 w 1001"/>
                  <a:gd name="T35" fmla="*/ 2147483647 h 1103"/>
                  <a:gd name="T36" fmla="*/ 2147483647 w 1001"/>
                  <a:gd name="T37" fmla="*/ 2147483647 h 1103"/>
                  <a:gd name="T38" fmla="*/ 2147483647 w 1001"/>
                  <a:gd name="T39" fmla="*/ 2147483647 h 1103"/>
                  <a:gd name="T40" fmla="*/ 2147483647 w 1001"/>
                  <a:gd name="T41" fmla="*/ 2147483647 h 1103"/>
                  <a:gd name="T42" fmla="*/ 2147483647 w 1001"/>
                  <a:gd name="T43" fmla="*/ 2147483647 h 1103"/>
                  <a:gd name="T44" fmla="*/ 2147483647 w 1001"/>
                  <a:gd name="T45" fmla="*/ 2147483647 h 1103"/>
                  <a:gd name="T46" fmla="*/ 2147483647 w 1001"/>
                  <a:gd name="T47" fmla="*/ 2147483647 h 1103"/>
                  <a:gd name="T48" fmla="*/ 2147483647 w 1001"/>
                  <a:gd name="T49" fmla="*/ 2147483647 h 1103"/>
                  <a:gd name="T50" fmla="*/ 2147483647 w 1001"/>
                  <a:gd name="T51" fmla="*/ 2147483647 h 1103"/>
                  <a:gd name="T52" fmla="*/ 2147483647 w 1001"/>
                  <a:gd name="T53" fmla="*/ 2147483647 h 1103"/>
                  <a:gd name="T54" fmla="*/ 2147483647 w 1001"/>
                  <a:gd name="T55" fmla="*/ 2147483647 h 1103"/>
                  <a:gd name="T56" fmla="*/ 2147483647 w 1001"/>
                  <a:gd name="T57" fmla="*/ 2147483647 h 1103"/>
                  <a:gd name="T58" fmla="*/ 2147483647 w 1001"/>
                  <a:gd name="T59" fmla="*/ 2147483647 h 1103"/>
                  <a:gd name="T60" fmla="*/ 2147483647 w 1001"/>
                  <a:gd name="T61" fmla="*/ 2147483647 h 1103"/>
                  <a:gd name="T62" fmla="*/ 2147483647 w 1001"/>
                  <a:gd name="T63" fmla="*/ 2147483647 h 1103"/>
                  <a:gd name="T64" fmla="*/ 2147483647 w 1001"/>
                  <a:gd name="T65" fmla="*/ 2147483647 h 1103"/>
                  <a:gd name="T66" fmla="*/ 2147483647 w 1001"/>
                  <a:gd name="T67" fmla="*/ 2147483647 h 1103"/>
                  <a:gd name="T68" fmla="*/ 2147483647 w 1001"/>
                  <a:gd name="T69" fmla="*/ 2147483647 h 1103"/>
                  <a:gd name="T70" fmla="*/ 2147483647 w 1001"/>
                  <a:gd name="T71" fmla="*/ 2147483647 h 1103"/>
                  <a:gd name="T72" fmla="*/ 2147483647 w 1001"/>
                  <a:gd name="T73" fmla="*/ 2147483647 h 1103"/>
                  <a:gd name="T74" fmla="*/ 2147483647 w 1001"/>
                  <a:gd name="T75" fmla="*/ 2147483647 h 1103"/>
                  <a:gd name="T76" fmla="*/ 2147483647 w 1001"/>
                  <a:gd name="T77" fmla="*/ 2147483647 h 1103"/>
                  <a:gd name="T78" fmla="*/ 0 w 1001"/>
                  <a:gd name="T79" fmla="*/ 2147483647 h 1103"/>
                  <a:gd name="T80" fmla="*/ 2147483647 w 1001"/>
                  <a:gd name="T81" fmla="*/ 2147483647 h 1103"/>
                  <a:gd name="T82" fmla="*/ 2147483647 w 1001"/>
                  <a:gd name="T83" fmla="*/ 2147483647 h 1103"/>
                  <a:gd name="T84" fmla="*/ 2147483647 w 1001"/>
                  <a:gd name="T85" fmla="*/ 2147483647 h 1103"/>
                  <a:gd name="T86" fmla="*/ 2147483647 w 1001"/>
                  <a:gd name="T87" fmla="*/ 2147483647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>
                  <a:gd name="T0" fmla="*/ 2147483647 w 791"/>
                  <a:gd name="T1" fmla="*/ 2147483647 h 1081"/>
                  <a:gd name="T2" fmla="*/ 2147483647 w 791"/>
                  <a:gd name="T3" fmla="*/ 2147483647 h 1081"/>
                  <a:gd name="T4" fmla="*/ 2147483647 w 791"/>
                  <a:gd name="T5" fmla="*/ 2147483647 h 1081"/>
                  <a:gd name="T6" fmla="*/ 2147483647 w 791"/>
                  <a:gd name="T7" fmla="*/ 2147483647 h 1081"/>
                  <a:gd name="T8" fmla="*/ 2147483647 w 791"/>
                  <a:gd name="T9" fmla="*/ 2147483647 h 1081"/>
                  <a:gd name="T10" fmla="*/ 2147483647 w 791"/>
                  <a:gd name="T11" fmla="*/ 2147483647 h 1081"/>
                  <a:gd name="T12" fmla="*/ 2147483647 w 791"/>
                  <a:gd name="T13" fmla="*/ 2147483647 h 1081"/>
                  <a:gd name="T14" fmla="*/ 2147483647 w 791"/>
                  <a:gd name="T15" fmla="*/ 2147483647 h 1081"/>
                  <a:gd name="T16" fmla="*/ 2147483647 w 791"/>
                  <a:gd name="T17" fmla="*/ 2147483647 h 1081"/>
                  <a:gd name="T18" fmla="*/ 2147483647 w 791"/>
                  <a:gd name="T19" fmla="*/ 2147483647 h 1081"/>
                  <a:gd name="T20" fmla="*/ 2147483647 w 791"/>
                  <a:gd name="T21" fmla="*/ 2147483647 h 1081"/>
                  <a:gd name="T22" fmla="*/ 2147483647 w 791"/>
                  <a:gd name="T23" fmla="*/ 2147483647 h 1081"/>
                  <a:gd name="T24" fmla="*/ 2147483647 w 791"/>
                  <a:gd name="T25" fmla="*/ 2147483647 h 1081"/>
                  <a:gd name="T26" fmla="*/ 2147483647 w 791"/>
                  <a:gd name="T27" fmla="*/ 2147483647 h 1081"/>
                  <a:gd name="T28" fmla="*/ 2147483647 w 791"/>
                  <a:gd name="T29" fmla="*/ 2147483647 h 1081"/>
                  <a:gd name="T30" fmla="*/ 2147483647 w 791"/>
                  <a:gd name="T31" fmla="*/ 2147483647 h 1081"/>
                  <a:gd name="T32" fmla="*/ 0 w 791"/>
                  <a:gd name="T33" fmla="*/ 2147483647 h 1081"/>
                  <a:gd name="T34" fmla="*/ 0 w 791"/>
                  <a:gd name="T35" fmla="*/ 0 h 1081"/>
                  <a:gd name="T36" fmla="*/ 2147483647 w 791"/>
                  <a:gd name="T37" fmla="*/ 2147483647 h 1081"/>
                  <a:gd name="T38" fmla="*/ 2147483647 w 791"/>
                  <a:gd name="T39" fmla="*/ 2147483647 h 1081"/>
                  <a:gd name="T40" fmla="*/ 2147483647 w 791"/>
                  <a:gd name="T41" fmla="*/ 2147483647 h 1081"/>
                  <a:gd name="T42" fmla="*/ 2147483647 w 791"/>
                  <a:gd name="T43" fmla="*/ 0 h 1081"/>
                  <a:gd name="T44" fmla="*/ 2147483647 w 791"/>
                  <a:gd name="T45" fmla="*/ 2147483647 h 1081"/>
                  <a:gd name="T46" fmla="*/ 2147483647 w 791"/>
                  <a:gd name="T47" fmla="*/ 2147483647 h 1081"/>
                  <a:gd name="T48" fmla="*/ 2147483647 w 791"/>
                  <a:gd name="T49" fmla="*/ 2147483647 h 1081"/>
                  <a:gd name="T50" fmla="*/ 2147483647 w 791"/>
                  <a:gd name="T51" fmla="*/ 2147483647 h 1081"/>
                  <a:gd name="T52" fmla="*/ 2147483647 w 791"/>
                  <a:gd name="T53" fmla="*/ 2147483647 h 1081"/>
                  <a:gd name="T54" fmla="*/ 2147483647 w 791"/>
                  <a:gd name="T55" fmla="*/ 2147483647 h 1081"/>
                  <a:gd name="T56" fmla="*/ 2147483647 w 791"/>
                  <a:gd name="T57" fmla="*/ 2147483647 h 1081"/>
                  <a:gd name="T58" fmla="*/ 2147483647 w 791"/>
                  <a:gd name="T59" fmla="*/ 2147483647 h 1081"/>
                  <a:gd name="T60" fmla="*/ 2147483647 w 791"/>
                  <a:gd name="T61" fmla="*/ 2147483647 h 1081"/>
                  <a:gd name="T62" fmla="*/ 2147483647 w 791"/>
                  <a:gd name="T63" fmla="*/ 2147483647 h 1081"/>
                  <a:gd name="T64" fmla="*/ 2147483647 w 791"/>
                  <a:gd name="T65" fmla="*/ 2147483647 h 1081"/>
                  <a:gd name="T66" fmla="*/ 2147483647 w 791"/>
                  <a:gd name="T67" fmla="*/ 2147483647 h 1081"/>
                  <a:gd name="T68" fmla="*/ 2147483647 w 791"/>
                  <a:gd name="T69" fmla="*/ 2147483647 h 1081"/>
                  <a:gd name="T70" fmla="*/ 2147483647 w 791"/>
                  <a:gd name="T71" fmla="*/ 2147483647 h 1081"/>
                  <a:gd name="T72" fmla="*/ 2147483647 w 791"/>
                  <a:gd name="T73" fmla="*/ 2147483647 h 1081"/>
                  <a:gd name="T74" fmla="*/ 2147483647 w 791"/>
                  <a:gd name="T75" fmla="*/ 0 h 1081"/>
                  <a:gd name="T76" fmla="*/ 2147483647 w 791"/>
                  <a:gd name="T77" fmla="*/ 2147483647 h 1081"/>
                  <a:gd name="T78" fmla="*/ 2147483647 w 791"/>
                  <a:gd name="T79" fmla="*/ 2147483647 h 1081"/>
                  <a:gd name="T80" fmla="*/ 2147483647 w 791"/>
                  <a:gd name="T81" fmla="*/ 2147483647 h 1081"/>
                  <a:gd name="T82" fmla="*/ 2147483647 w 791"/>
                  <a:gd name="T83" fmla="*/ 0 h 1081"/>
                  <a:gd name="T84" fmla="*/ 2147483647 w 791"/>
                  <a:gd name="T85" fmla="*/ 2147483647 h 1081"/>
                  <a:gd name="T86" fmla="*/ 2147483647 w 791"/>
                  <a:gd name="T87" fmla="*/ 2147483647 h 1081"/>
                  <a:gd name="T88" fmla="*/ 2147483647 w 791"/>
                  <a:gd name="T89" fmla="*/ 2147483647 h 1081"/>
                  <a:gd name="T90" fmla="*/ 2147483647 w 791"/>
                  <a:gd name="T91" fmla="*/ 2147483647 h 1081"/>
                  <a:gd name="T92" fmla="*/ 2147483647 w 791"/>
                  <a:gd name="T93" fmla="*/ 2147483647 h 1081"/>
                  <a:gd name="T94" fmla="*/ 2147483647 w 791"/>
                  <a:gd name="T95" fmla="*/ 2147483647 h 1081"/>
                  <a:gd name="T96" fmla="*/ 2147483647 w 791"/>
                  <a:gd name="T97" fmla="*/ 2147483647 h 1081"/>
                  <a:gd name="T98" fmla="*/ 2147483647 w 791"/>
                  <a:gd name="T99" fmla="*/ 2147483647 h 1081"/>
                  <a:gd name="T100" fmla="*/ 2147483647 w 791"/>
                  <a:gd name="T101" fmla="*/ 2147483647 h 1081"/>
                  <a:gd name="T102" fmla="*/ 2147483647 w 791"/>
                  <a:gd name="T103" fmla="*/ 2147483647 h 1081"/>
                  <a:gd name="T104" fmla="*/ 2147483647 w 791"/>
                  <a:gd name="T105" fmla="*/ 2147483647 h 1081"/>
                  <a:gd name="T106" fmla="*/ 2147483647 w 791"/>
                  <a:gd name="T107" fmla="*/ 2147483647 h 1081"/>
                  <a:gd name="T108" fmla="*/ 2147483647 w 791"/>
                  <a:gd name="T109" fmla="*/ 2147483647 h 1081"/>
                  <a:gd name="T110" fmla="*/ 2147483647 w 791"/>
                  <a:gd name="T111" fmla="*/ 2147483647 h 1081"/>
                  <a:gd name="T112" fmla="*/ 2147483647 w 791"/>
                  <a:gd name="T113" fmla="*/ 2147483647 h 1081"/>
                  <a:gd name="T114" fmla="*/ 2147483647 w 791"/>
                  <a:gd name="T115" fmla="*/ 2147483647 h 1081"/>
                  <a:gd name="T116" fmla="*/ 2147483647 w 791"/>
                  <a:gd name="T117" fmla="*/ 2147483647 h 1081"/>
                  <a:gd name="T118" fmla="*/ 2147483647 w 791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2147483647 h 1081"/>
                  <a:gd name="T6" fmla="*/ 2147483647 w 942"/>
                  <a:gd name="T7" fmla="*/ 2147483647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0 w 942"/>
                  <a:gd name="T13" fmla="*/ 2147483647 h 1081"/>
                  <a:gd name="T14" fmla="*/ 0 w 942"/>
                  <a:gd name="T15" fmla="*/ 0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0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0 h 1081"/>
                  <a:gd name="T32" fmla="*/ 2147483647 w 942"/>
                  <a:gd name="T33" fmla="*/ 0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2147483647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>
                  <a:gd name="T0" fmla="*/ 2147483647 w 1268"/>
                  <a:gd name="T1" fmla="*/ 2147483647 h 1081"/>
                  <a:gd name="T2" fmla="*/ 2147483647 w 1268"/>
                  <a:gd name="T3" fmla="*/ 2147483647 h 1081"/>
                  <a:gd name="T4" fmla="*/ 2147483647 w 1268"/>
                  <a:gd name="T5" fmla="*/ 2147483647 h 1081"/>
                  <a:gd name="T6" fmla="*/ 2147483647 w 1268"/>
                  <a:gd name="T7" fmla="*/ 2147483647 h 1081"/>
                  <a:gd name="T8" fmla="*/ 2147483647 w 1268"/>
                  <a:gd name="T9" fmla="*/ 2147483647 h 1081"/>
                  <a:gd name="T10" fmla="*/ 2147483647 w 1268"/>
                  <a:gd name="T11" fmla="*/ 2147483647 h 1081"/>
                  <a:gd name="T12" fmla="*/ 2147483647 w 1268"/>
                  <a:gd name="T13" fmla="*/ 2147483647 h 1081"/>
                  <a:gd name="T14" fmla="*/ 2147483647 w 1268"/>
                  <a:gd name="T15" fmla="*/ 2147483647 h 1081"/>
                  <a:gd name="T16" fmla="*/ 2147483647 w 1268"/>
                  <a:gd name="T17" fmla="*/ 2147483647 h 1081"/>
                  <a:gd name="T18" fmla="*/ 2147483647 w 1268"/>
                  <a:gd name="T19" fmla="*/ 2147483647 h 1081"/>
                  <a:gd name="T20" fmla="*/ 2147483647 w 1268"/>
                  <a:gd name="T21" fmla="*/ 2147483647 h 1081"/>
                  <a:gd name="T22" fmla="*/ 2147483647 w 1268"/>
                  <a:gd name="T23" fmla="*/ 0 h 1081"/>
                  <a:gd name="T24" fmla="*/ 2147483647 w 1268"/>
                  <a:gd name="T25" fmla="*/ 2147483647 h 1081"/>
                  <a:gd name="T26" fmla="*/ 2147483647 w 1268"/>
                  <a:gd name="T27" fmla="*/ 2147483647 h 1081"/>
                  <a:gd name="T28" fmla="*/ 2147483647 w 1268"/>
                  <a:gd name="T29" fmla="*/ 2147483647 h 1081"/>
                  <a:gd name="T30" fmla="*/ 2147483647 w 1268"/>
                  <a:gd name="T31" fmla="*/ 2147483647 h 1081"/>
                  <a:gd name="T32" fmla="*/ 2147483647 w 1268"/>
                  <a:gd name="T33" fmla="*/ 2147483647 h 1081"/>
                  <a:gd name="T34" fmla="*/ 2147483647 w 1268"/>
                  <a:gd name="T35" fmla="*/ 2147483647 h 1081"/>
                  <a:gd name="T36" fmla="*/ 2147483647 w 1268"/>
                  <a:gd name="T37" fmla="*/ 2147483647 h 1081"/>
                  <a:gd name="T38" fmla="*/ 2147483647 w 1268"/>
                  <a:gd name="T39" fmla="*/ 2147483647 h 1081"/>
                  <a:gd name="T40" fmla="*/ 2147483647 w 1268"/>
                  <a:gd name="T41" fmla="*/ 2147483647 h 1081"/>
                  <a:gd name="T42" fmla="*/ 2147483647 w 1268"/>
                  <a:gd name="T43" fmla="*/ 2147483647 h 1081"/>
                  <a:gd name="T44" fmla="*/ 2147483647 w 1268"/>
                  <a:gd name="T45" fmla="*/ 2147483647 h 1081"/>
                  <a:gd name="T46" fmla="*/ 2147483647 w 1268"/>
                  <a:gd name="T47" fmla="*/ 2147483647 h 1081"/>
                  <a:gd name="T48" fmla="*/ 2147483647 w 1268"/>
                  <a:gd name="T49" fmla="*/ 2147483647 h 1081"/>
                  <a:gd name="T50" fmla="*/ 2147483647 w 1268"/>
                  <a:gd name="T51" fmla="*/ 2147483647 h 1081"/>
                  <a:gd name="T52" fmla="*/ 2147483647 w 1268"/>
                  <a:gd name="T53" fmla="*/ 2147483647 h 1081"/>
                  <a:gd name="T54" fmla="*/ 2147483647 w 1268"/>
                  <a:gd name="T55" fmla="*/ 2147483647 h 1081"/>
                  <a:gd name="T56" fmla="*/ 2147483647 w 1268"/>
                  <a:gd name="T57" fmla="*/ 2147483647 h 1081"/>
                  <a:gd name="T58" fmla="*/ 2147483647 w 1268"/>
                  <a:gd name="T59" fmla="*/ 2147483647 h 1081"/>
                  <a:gd name="T60" fmla="*/ 2147483647 w 1268"/>
                  <a:gd name="T61" fmla="*/ 2147483647 h 1081"/>
                  <a:gd name="T62" fmla="*/ 2147483647 w 1268"/>
                  <a:gd name="T63" fmla="*/ 2147483647 h 1081"/>
                  <a:gd name="T64" fmla="*/ 2147483647 w 1268"/>
                  <a:gd name="T65" fmla="*/ 2147483647 h 1081"/>
                  <a:gd name="T66" fmla="*/ 2147483647 w 1268"/>
                  <a:gd name="T67" fmla="*/ 2147483647 h 1081"/>
                  <a:gd name="T68" fmla="*/ 2147483647 w 1268"/>
                  <a:gd name="T69" fmla="*/ 2147483647 h 1081"/>
                  <a:gd name="T70" fmla="*/ 2147483647 w 1268"/>
                  <a:gd name="T71" fmla="*/ 2147483647 h 1081"/>
                  <a:gd name="T72" fmla="*/ 2147483647 w 1268"/>
                  <a:gd name="T73" fmla="*/ 2147483647 h 1081"/>
                  <a:gd name="T74" fmla="*/ 2147483647 w 1268"/>
                  <a:gd name="T75" fmla="*/ 2147483647 h 1081"/>
                  <a:gd name="T76" fmla="*/ 2147483647 w 1268"/>
                  <a:gd name="T77" fmla="*/ 2147483647 h 1081"/>
                  <a:gd name="T78" fmla="*/ 2147483647 w 1268"/>
                  <a:gd name="T79" fmla="*/ 2147483647 h 1081"/>
                  <a:gd name="T80" fmla="*/ 2147483647 w 1268"/>
                  <a:gd name="T81" fmla="*/ 2147483647 h 1081"/>
                  <a:gd name="T82" fmla="*/ 2147483647 w 1268"/>
                  <a:gd name="T83" fmla="*/ 2147483647 h 1081"/>
                  <a:gd name="T84" fmla="*/ 2147483647 w 1268"/>
                  <a:gd name="T85" fmla="*/ 2147483647 h 1081"/>
                  <a:gd name="T86" fmla="*/ 2147483647 w 1268"/>
                  <a:gd name="T87" fmla="*/ 2147483647 h 1081"/>
                  <a:gd name="T88" fmla="*/ 2147483647 w 1268"/>
                  <a:gd name="T89" fmla="*/ 2147483647 h 1081"/>
                  <a:gd name="T90" fmla="*/ 2147483647 w 1268"/>
                  <a:gd name="T91" fmla="*/ 2147483647 h 1081"/>
                  <a:gd name="T92" fmla="*/ 2147483647 w 1268"/>
                  <a:gd name="T93" fmla="*/ 2147483647 h 1081"/>
                  <a:gd name="T94" fmla="*/ 2147483647 w 1268"/>
                  <a:gd name="T95" fmla="*/ 2147483647 h 1081"/>
                  <a:gd name="T96" fmla="*/ 2147483647 w 1268"/>
                  <a:gd name="T97" fmla="*/ 2147483647 h 1081"/>
                  <a:gd name="T98" fmla="*/ 2147483647 w 1268"/>
                  <a:gd name="T99" fmla="*/ 2147483647 h 1081"/>
                  <a:gd name="T100" fmla="*/ 2147483647 w 1268"/>
                  <a:gd name="T101" fmla="*/ 2147483647 h 1081"/>
                  <a:gd name="T102" fmla="*/ 2147483647 w 1268"/>
                  <a:gd name="T103" fmla="*/ 2147483647 h 1081"/>
                  <a:gd name="T104" fmla="*/ 2147483647 w 1268"/>
                  <a:gd name="T105" fmla="*/ 2147483647 h 1081"/>
                  <a:gd name="T106" fmla="*/ 2147483647 w 1268"/>
                  <a:gd name="T107" fmla="*/ 2147483647 h 1081"/>
                  <a:gd name="T108" fmla="*/ 2147483647 w 1268"/>
                  <a:gd name="T109" fmla="*/ 2147483647 h 1081"/>
                  <a:gd name="T110" fmla="*/ 2147483647 w 1268"/>
                  <a:gd name="T111" fmla="*/ 2147483647 h 1081"/>
                  <a:gd name="T112" fmla="*/ 2147483647 w 1268"/>
                  <a:gd name="T113" fmla="*/ 2147483647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0 h 1081"/>
                  <a:gd name="T6" fmla="*/ 2147483647 w 942"/>
                  <a:gd name="T7" fmla="*/ 0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2147483647 w 942"/>
                  <a:gd name="T13" fmla="*/ 2147483647 h 1081"/>
                  <a:gd name="T14" fmla="*/ 2147483647 w 942"/>
                  <a:gd name="T15" fmla="*/ 2147483647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2147483647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2147483647 h 1081"/>
                  <a:gd name="T32" fmla="*/ 2147483647 w 942"/>
                  <a:gd name="T33" fmla="*/ 2147483647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0 w 942"/>
                  <a:gd name="T41" fmla="*/ 2147483647 h 1081"/>
                  <a:gd name="T42" fmla="*/ 0 w 942"/>
                  <a:gd name="T43" fmla="*/ 0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2147483647 h 1081"/>
                  <a:gd name="T52" fmla="*/ 2147483647 w 942"/>
                  <a:gd name="T53" fmla="*/ 0 h 1081"/>
                  <a:gd name="T54" fmla="*/ 2147483647 w 942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>
                  <a:gd name="T0" fmla="*/ 2147483647 w 1000"/>
                  <a:gd name="T1" fmla="*/ 2147483647 h 1081"/>
                  <a:gd name="T2" fmla="*/ 2147483647 w 1000"/>
                  <a:gd name="T3" fmla="*/ 2147483647 h 1081"/>
                  <a:gd name="T4" fmla="*/ 2147483647 w 1000"/>
                  <a:gd name="T5" fmla="*/ 2147483647 h 1081"/>
                  <a:gd name="T6" fmla="*/ 2147483647 w 1000"/>
                  <a:gd name="T7" fmla="*/ 2147483647 h 1081"/>
                  <a:gd name="T8" fmla="*/ 2147483647 w 1000"/>
                  <a:gd name="T9" fmla="*/ 2147483647 h 1081"/>
                  <a:gd name="T10" fmla="*/ 2147483647 w 1000"/>
                  <a:gd name="T11" fmla="*/ 2147483647 h 1081"/>
                  <a:gd name="T12" fmla="*/ 2147483647 w 1000"/>
                  <a:gd name="T13" fmla="*/ 2147483647 h 1081"/>
                  <a:gd name="T14" fmla="*/ 2147483647 w 1000"/>
                  <a:gd name="T15" fmla="*/ 2147483647 h 1081"/>
                  <a:gd name="T16" fmla="*/ 2147483647 w 1000"/>
                  <a:gd name="T17" fmla="*/ 0 h 1081"/>
                  <a:gd name="T18" fmla="*/ 2147483647 w 1000"/>
                  <a:gd name="T19" fmla="*/ 2147483647 h 1081"/>
                  <a:gd name="T20" fmla="*/ 2147483647 w 1000"/>
                  <a:gd name="T21" fmla="*/ 2147483647 h 1081"/>
                  <a:gd name="T22" fmla="*/ 2147483647 w 1000"/>
                  <a:gd name="T23" fmla="*/ 2147483647 h 1081"/>
                  <a:gd name="T24" fmla="*/ 2147483647 w 1000"/>
                  <a:gd name="T25" fmla="*/ 2147483647 h 1081"/>
                  <a:gd name="T26" fmla="*/ 2147483647 w 1000"/>
                  <a:gd name="T27" fmla="*/ 2147483647 h 1081"/>
                  <a:gd name="T28" fmla="*/ 2147483647 w 1000"/>
                  <a:gd name="T29" fmla="*/ 2147483647 h 1081"/>
                  <a:gd name="T30" fmla="*/ 2147483647 w 1000"/>
                  <a:gd name="T31" fmla="*/ 2147483647 h 1081"/>
                  <a:gd name="T32" fmla="*/ 2147483647 w 1000"/>
                  <a:gd name="T33" fmla="*/ 2147483647 h 1081"/>
                  <a:gd name="T34" fmla="*/ 2147483647 w 1000"/>
                  <a:gd name="T35" fmla="*/ 2147483647 h 1081"/>
                  <a:gd name="T36" fmla="*/ 2147483647 w 1000"/>
                  <a:gd name="T37" fmla="*/ 2147483647 h 1081"/>
                  <a:gd name="T38" fmla="*/ 2147483647 w 1000"/>
                  <a:gd name="T39" fmla="*/ 2147483647 h 1081"/>
                  <a:gd name="T40" fmla="*/ 2147483647 w 1000"/>
                  <a:gd name="T41" fmla="*/ 2147483647 h 1081"/>
                  <a:gd name="T42" fmla="*/ 2147483647 w 1000"/>
                  <a:gd name="T43" fmla="*/ 2147483647 h 1081"/>
                  <a:gd name="T44" fmla="*/ 2147483647 w 1000"/>
                  <a:gd name="T45" fmla="*/ 2147483647 h 1081"/>
                  <a:gd name="T46" fmla="*/ 2147483647 w 1000"/>
                  <a:gd name="T47" fmla="*/ 2147483647 h 1081"/>
                  <a:gd name="T48" fmla="*/ 2147483647 w 1000"/>
                  <a:gd name="T49" fmla="*/ 2147483647 h 1081"/>
                  <a:gd name="T50" fmla="*/ 2147483647 w 1000"/>
                  <a:gd name="T51" fmla="*/ 2147483647 h 1081"/>
                  <a:gd name="T52" fmla="*/ 2147483647 w 1000"/>
                  <a:gd name="T53" fmla="*/ 2147483647 h 1081"/>
                  <a:gd name="T54" fmla="*/ 2147483647 w 1000"/>
                  <a:gd name="T55" fmla="*/ 2147483647 h 1081"/>
                  <a:gd name="T56" fmla="*/ 2147483647 w 1000"/>
                  <a:gd name="T57" fmla="*/ 2147483647 h 1081"/>
                  <a:gd name="T58" fmla="*/ 2147483647 w 1000"/>
                  <a:gd name="T59" fmla="*/ 2147483647 h 1081"/>
                  <a:gd name="T60" fmla="*/ 2147483647 w 1000"/>
                  <a:gd name="T61" fmla="*/ 2147483647 h 1081"/>
                  <a:gd name="T62" fmla="*/ 2147483647 w 1000"/>
                  <a:gd name="T63" fmla="*/ 2147483647 h 1081"/>
                  <a:gd name="T64" fmla="*/ 2147483647 w 1000"/>
                  <a:gd name="T65" fmla="*/ 2147483647 h 1081"/>
                  <a:gd name="T66" fmla="*/ 2147483647 w 1000"/>
                  <a:gd name="T67" fmla="*/ 2147483647 h 1081"/>
                  <a:gd name="T68" fmla="*/ 2147483647 w 1000"/>
                  <a:gd name="T69" fmla="*/ 2147483647 h 1081"/>
                  <a:gd name="T70" fmla="*/ 2147483647 w 1000"/>
                  <a:gd name="T71" fmla="*/ 2147483647 h 1081"/>
                  <a:gd name="T72" fmla="*/ 0 w 1000"/>
                  <a:gd name="T73" fmla="*/ 2147483647 h 1081"/>
                  <a:gd name="T74" fmla="*/ 2147483647 w 1000"/>
                  <a:gd name="T75" fmla="*/ 2147483647 h 1081"/>
                  <a:gd name="T76" fmla="*/ 2147483647 w 1000"/>
                  <a:gd name="T77" fmla="*/ 2147483647 h 1081"/>
                  <a:gd name="T78" fmla="*/ 2147483647 w 1000"/>
                  <a:gd name="T79" fmla="*/ 2147483647 h 1081"/>
                  <a:gd name="T80" fmla="*/ 2147483647 w 1000"/>
                  <a:gd name="T81" fmla="*/ 2147483647 h 10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>
                  <a:gd name="T0" fmla="*/ 0 w 1001"/>
                  <a:gd name="T1" fmla="*/ 2147483647 h 1103"/>
                  <a:gd name="T2" fmla="*/ 2147483647 w 1001"/>
                  <a:gd name="T3" fmla="*/ 0 h 1103"/>
                  <a:gd name="T4" fmla="*/ 2147483647 w 1001"/>
                  <a:gd name="T5" fmla="*/ 0 h 1103"/>
                  <a:gd name="T6" fmla="*/ 2147483647 w 1001"/>
                  <a:gd name="T7" fmla="*/ 2147483647 h 1103"/>
                  <a:gd name="T8" fmla="*/ 2147483647 w 1001"/>
                  <a:gd name="T9" fmla="*/ 2147483647 h 1103"/>
                  <a:gd name="T10" fmla="*/ 2147483647 w 1001"/>
                  <a:gd name="T11" fmla="*/ 2147483647 h 1103"/>
                  <a:gd name="T12" fmla="*/ 2147483647 w 1001"/>
                  <a:gd name="T13" fmla="*/ 2147483647 h 1103"/>
                  <a:gd name="T14" fmla="*/ 2147483647 w 1001"/>
                  <a:gd name="T15" fmla="*/ 2147483647 h 1103"/>
                  <a:gd name="T16" fmla="*/ 2147483647 w 1001"/>
                  <a:gd name="T17" fmla="*/ 2147483647 h 1103"/>
                  <a:gd name="T18" fmla="*/ 2147483647 w 1001"/>
                  <a:gd name="T19" fmla="*/ 2147483647 h 1103"/>
                  <a:gd name="T20" fmla="*/ 2147483647 w 1001"/>
                  <a:gd name="T21" fmla="*/ 2147483647 h 1103"/>
                  <a:gd name="T22" fmla="*/ 2147483647 w 1001"/>
                  <a:gd name="T23" fmla="*/ 2147483647 h 1103"/>
                  <a:gd name="T24" fmla="*/ 2147483647 w 1001"/>
                  <a:gd name="T25" fmla="*/ 2147483647 h 1103"/>
                  <a:gd name="T26" fmla="*/ 2147483647 w 1001"/>
                  <a:gd name="T27" fmla="*/ 2147483647 h 1103"/>
                  <a:gd name="T28" fmla="*/ 2147483647 w 1001"/>
                  <a:gd name="T29" fmla="*/ 2147483647 h 1103"/>
                  <a:gd name="T30" fmla="*/ 2147483647 w 1001"/>
                  <a:gd name="T31" fmla="*/ 2147483647 h 1103"/>
                  <a:gd name="T32" fmla="*/ 2147483647 w 1001"/>
                  <a:gd name="T33" fmla="*/ 2147483647 h 1103"/>
                  <a:gd name="T34" fmla="*/ 2147483647 w 1001"/>
                  <a:gd name="T35" fmla="*/ 2147483647 h 1103"/>
                  <a:gd name="T36" fmla="*/ 2147483647 w 1001"/>
                  <a:gd name="T37" fmla="*/ 2147483647 h 1103"/>
                  <a:gd name="T38" fmla="*/ 2147483647 w 1001"/>
                  <a:gd name="T39" fmla="*/ 2147483647 h 1103"/>
                  <a:gd name="T40" fmla="*/ 2147483647 w 1001"/>
                  <a:gd name="T41" fmla="*/ 2147483647 h 1103"/>
                  <a:gd name="T42" fmla="*/ 2147483647 w 1001"/>
                  <a:gd name="T43" fmla="*/ 2147483647 h 1103"/>
                  <a:gd name="T44" fmla="*/ 2147483647 w 1001"/>
                  <a:gd name="T45" fmla="*/ 2147483647 h 1103"/>
                  <a:gd name="T46" fmla="*/ 2147483647 w 1001"/>
                  <a:gd name="T47" fmla="*/ 2147483647 h 1103"/>
                  <a:gd name="T48" fmla="*/ 2147483647 w 1001"/>
                  <a:gd name="T49" fmla="*/ 2147483647 h 1103"/>
                  <a:gd name="T50" fmla="*/ 2147483647 w 1001"/>
                  <a:gd name="T51" fmla="*/ 2147483647 h 1103"/>
                  <a:gd name="T52" fmla="*/ 2147483647 w 1001"/>
                  <a:gd name="T53" fmla="*/ 2147483647 h 1103"/>
                  <a:gd name="T54" fmla="*/ 2147483647 w 1001"/>
                  <a:gd name="T55" fmla="*/ 2147483647 h 1103"/>
                  <a:gd name="T56" fmla="*/ 2147483647 w 1001"/>
                  <a:gd name="T57" fmla="*/ 2147483647 h 1103"/>
                  <a:gd name="T58" fmla="*/ 2147483647 w 1001"/>
                  <a:gd name="T59" fmla="*/ 2147483647 h 1103"/>
                  <a:gd name="T60" fmla="*/ 2147483647 w 1001"/>
                  <a:gd name="T61" fmla="*/ 2147483647 h 1103"/>
                  <a:gd name="T62" fmla="*/ 2147483647 w 1001"/>
                  <a:gd name="T63" fmla="*/ 2147483647 h 1103"/>
                  <a:gd name="T64" fmla="*/ 2147483647 w 1001"/>
                  <a:gd name="T65" fmla="*/ 2147483647 h 1103"/>
                  <a:gd name="T66" fmla="*/ 2147483647 w 1001"/>
                  <a:gd name="T67" fmla="*/ 2147483647 h 1103"/>
                  <a:gd name="T68" fmla="*/ 2147483647 w 1001"/>
                  <a:gd name="T69" fmla="*/ 2147483647 h 1103"/>
                  <a:gd name="T70" fmla="*/ 2147483647 w 1001"/>
                  <a:gd name="T71" fmla="*/ 2147483647 h 1103"/>
                  <a:gd name="T72" fmla="*/ 2147483647 w 1001"/>
                  <a:gd name="T73" fmla="*/ 2147483647 h 1103"/>
                  <a:gd name="T74" fmla="*/ 2147483647 w 1001"/>
                  <a:gd name="T75" fmla="*/ 2147483647 h 1103"/>
                  <a:gd name="T76" fmla="*/ 2147483647 w 1001"/>
                  <a:gd name="T77" fmla="*/ 2147483647 h 1103"/>
                  <a:gd name="T78" fmla="*/ 0 w 1001"/>
                  <a:gd name="T79" fmla="*/ 2147483647 h 1103"/>
                  <a:gd name="T80" fmla="*/ 2147483647 w 1001"/>
                  <a:gd name="T81" fmla="*/ 2147483647 h 1103"/>
                  <a:gd name="T82" fmla="*/ 2147483647 w 1001"/>
                  <a:gd name="T83" fmla="*/ 2147483647 h 1103"/>
                  <a:gd name="T84" fmla="*/ 2147483647 w 1001"/>
                  <a:gd name="T85" fmla="*/ 2147483647 h 1103"/>
                  <a:gd name="T86" fmla="*/ 2147483647 w 1001"/>
                  <a:gd name="T87" fmla="*/ 2147483647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>
                  <a:gd name="T0" fmla="*/ 2147483647 w 708"/>
                  <a:gd name="T1" fmla="*/ 2147483647 h 1076"/>
                  <a:gd name="T2" fmla="*/ 2147483647 w 708"/>
                  <a:gd name="T3" fmla="*/ 2147483647 h 1076"/>
                  <a:gd name="T4" fmla="*/ 2147483647 w 708"/>
                  <a:gd name="T5" fmla="*/ 2147483647 h 1076"/>
                  <a:gd name="T6" fmla="*/ 2147483647 w 708"/>
                  <a:gd name="T7" fmla="*/ 2147483647 h 1076"/>
                  <a:gd name="T8" fmla="*/ 2147483647 w 708"/>
                  <a:gd name="T9" fmla="*/ 2147483647 h 1076"/>
                  <a:gd name="T10" fmla="*/ 2147483647 w 708"/>
                  <a:gd name="T11" fmla="*/ 2147483647 h 1076"/>
                  <a:gd name="T12" fmla="*/ 2147483647 w 708"/>
                  <a:gd name="T13" fmla="*/ 2147483647 h 1076"/>
                  <a:gd name="T14" fmla="*/ 2147483647 w 708"/>
                  <a:gd name="T15" fmla="*/ 2147483647 h 1076"/>
                  <a:gd name="T16" fmla="*/ 2147483647 w 708"/>
                  <a:gd name="T17" fmla="*/ 2147483647 h 1076"/>
                  <a:gd name="T18" fmla="*/ 2147483647 w 708"/>
                  <a:gd name="T19" fmla="*/ 2147483647 h 1076"/>
                  <a:gd name="T20" fmla="*/ 2147483647 w 708"/>
                  <a:gd name="T21" fmla="*/ 2147483647 h 1076"/>
                  <a:gd name="T22" fmla="*/ 2147483647 w 708"/>
                  <a:gd name="T23" fmla="*/ 2147483647 h 1076"/>
                  <a:gd name="T24" fmla="*/ 2147483647 w 708"/>
                  <a:gd name="T25" fmla="*/ 2147483647 h 1076"/>
                  <a:gd name="T26" fmla="*/ 0 w 708"/>
                  <a:gd name="T27" fmla="*/ 0 h 1076"/>
                  <a:gd name="T28" fmla="*/ 2147483647 w 708"/>
                  <a:gd name="T29" fmla="*/ 2147483647 h 1076"/>
                  <a:gd name="T30" fmla="*/ 2147483647 w 708"/>
                  <a:gd name="T31" fmla="*/ 2147483647 h 1076"/>
                  <a:gd name="T32" fmla="*/ 2147483647 w 708"/>
                  <a:gd name="T33" fmla="*/ 2147483647 h 1076"/>
                  <a:gd name="T34" fmla="*/ 2147483647 w 708"/>
                  <a:gd name="T35" fmla="*/ 2147483647 h 1076"/>
                  <a:gd name="T36" fmla="*/ 2147483647 w 708"/>
                  <a:gd name="T37" fmla="*/ 2147483647 h 1076"/>
                  <a:gd name="T38" fmla="*/ 2147483647 w 708"/>
                  <a:gd name="T39" fmla="*/ 2147483647 h 1076"/>
                  <a:gd name="T40" fmla="*/ 2147483647 w 708"/>
                  <a:gd name="T41" fmla="*/ 2147483647 h 1076"/>
                  <a:gd name="T42" fmla="*/ 2147483647 w 708"/>
                  <a:gd name="T43" fmla="*/ 2147483647 h 1076"/>
                  <a:gd name="T44" fmla="*/ 2147483647 w 708"/>
                  <a:gd name="T45" fmla="*/ 2147483647 h 1076"/>
                  <a:gd name="T46" fmla="*/ 2147483647 w 708"/>
                  <a:gd name="T47" fmla="*/ 2147483647 h 1076"/>
                  <a:gd name="T48" fmla="*/ 2147483647 w 708"/>
                  <a:gd name="T49" fmla="*/ 2147483647 h 1076"/>
                  <a:gd name="T50" fmla="*/ 2147483647 w 708"/>
                  <a:gd name="T51" fmla="*/ 2147483647 h 1076"/>
                  <a:gd name="T52" fmla="*/ 2147483647 w 708"/>
                  <a:gd name="T53" fmla="*/ 2147483647 h 1076"/>
                  <a:gd name="T54" fmla="*/ 2147483647 w 708"/>
                  <a:gd name="T55" fmla="*/ 2147483647 h 1076"/>
                  <a:gd name="T56" fmla="*/ 2147483647 w 708"/>
                  <a:gd name="T57" fmla="*/ 2147483647 h 1076"/>
                  <a:gd name="T58" fmla="*/ 2147483647 w 708"/>
                  <a:gd name="T59" fmla="*/ 2147483647 h 1076"/>
                  <a:gd name="T60" fmla="*/ 2147483647 w 708"/>
                  <a:gd name="T61" fmla="*/ 2147483647 h 1076"/>
                  <a:gd name="T62" fmla="*/ 2147483647 w 708"/>
                  <a:gd name="T63" fmla="*/ 2147483647 h 1076"/>
                  <a:gd name="T64" fmla="*/ 2147483647 w 708"/>
                  <a:gd name="T65" fmla="*/ 2147483647 h 1076"/>
                  <a:gd name="T66" fmla="*/ 2147483647 w 708"/>
                  <a:gd name="T67" fmla="*/ 2147483647 h 1076"/>
                  <a:gd name="T68" fmla="*/ 2147483647 w 708"/>
                  <a:gd name="T69" fmla="*/ 2147483647 h 1076"/>
                  <a:gd name="T70" fmla="*/ 2147483647 w 708"/>
                  <a:gd name="T71" fmla="*/ 2147483647 h 1076"/>
                  <a:gd name="T72" fmla="*/ 2147483647 w 708"/>
                  <a:gd name="T73" fmla="*/ 2147483647 h 1076"/>
                  <a:gd name="T74" fmla="*/ 2147483647 w 708"/>
                  <a:gd name="T75" fmla="*/ 2147483647 h 1076"/>
                  <a:gd name="T76" fmla="*/ 2147483647 w 708"/>
                  <a:gd name="T77" fmla="*/ 2147483647 h 1076"/>
                  <a:gd name="T78" fmla="*/ 2147483647 w 708"/>
                  <a:gd name="T79" fmla="*/ 2147483647 h 1076"/>
                  <a:gd name="T80" fmla="*/ 2147483647 w 708"/>
                  <a:gd name="T81" fmla="*/ 2147483647 h 1076"/>
                  <a:gd name="T82" fmla="*/ 2147483647 w 708"/>
                  <a:gd name="T83" fmla="*/ 2147483647 h 1076"/>
                  <a:gd name="T84" fmla="*/ 2147483647 w 708"/>
                  <a:gd name="T85" fmla="*/ 2147483647 h 1076"/>
                  <a:gd name="T86" fmla="*/ 2147483647 w 708"/>
                  <a:gd name="T87" fmla="*/ 2147483647 h 1076"/>
                  <a:gd name="T88" fmla="*/ 2147483647 w 708"/>
                  <a:gd name="T89" fmla="*/ 2147483647 h 1076"/>
                  <a:gd name="T90" fmla="*/ 2147483647 w 708"/>
                  <a:gd name="T91" fmla="*/ 2147483647 h 1076"/>
                  <a:gd name="T92" fmla="*/ 2147483647 w 708"/>
                  <a:gd name="T93" fmla="*/ 2147483647 h 1076"/>
                  <a:gd name="T94" fmla="*/ 2147483647 w 708"/>
                  <a:gd name="T95" fmla="*/ 2147483647 h 1076"/>
                  <a:gd name="T96" fmla="*/ 2147483647 w 708"/>
                  <a:gd name="T97" fmla="*/ 2147483647 h 1076"/>
                  <a:gd name="T98" fmla="*/ 2147483647 w 708"/>
                  <a:gd name="T99" fmla="*/ 2147483647 h 1076"/>
                  <a:gd name="T100" fmla="*/ 2147483647 w 708"/>
                  <a:gd name="T101" fmla="*/ 2147483647 h 1076"/>
                  <a:gd name="T102" fmla="*/ 2147483647 w 708"/>
                  <a:gd name="T103" fmla="*/ 2147483647 h 1076"/>
                  <a:gd name="T104" fmla="*/ 2147483647 w 708"/>
                  <a:gd name="T105" fmla="*/ 2147483647 h 10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>
                  <a:gd name="T0" fmla="*/ 0 w 794"/>
                  <a:gd name="T1" fmla="*/ 2147483647 h 1081"/>
                  <a:gd name="T2" fmla="*/ 0 w 794"/>
                  <a:gd name="T3" fmla="*/ 0 h 1081"/>
                  <a:gd name="T4" fmla="*/ 2147483647 w 794"/>
                  <a:gd name="T5" fmla="*/ 2147483647 h 1081"/>
                  <a:gd name="T6" fmla="*/ 2147483647 w 794"/>
                  <a:gd name="T7" fmla="*/ 2147483647 h 1081"/>
                  <a:gd name="T8" fmla="*/ 2147483647 w 794"/>
                  <a:gd name="T9" fmla="*/ 2147483647 h 1081"/>
                  <a:gd name="T10" fmla="*/ 2147483647 w 794"/>
                  <a:gd name="T11" fmla="*/ 0 h 1081"/>
                  <a:gd name="T12" fmla="*/ 2147483647 w 794"/>
                  <a:gd name="T13" fmla="*/ 2147483647 h 1081"/>
                  <a:gd name="T14" fmla="*/ 2147483647 w 794"/>
                  <a:gd name="T15" fmla="*/ 2147483647 h 1081"/>
                  <a:gd name="T16" fmla="*/ 2147483647 w 794"/>
                  <a:gd name="T17" fmla="*/ 2147483647 h 1081"/>
                  <a:gd name="T18" fmla="*/ 2147483647 w 794"/>
                  <a:gd name="T19" fmla="*/ 2147483647 h 1081"/>
                  <a:gd name="T20" fmla="*/ 2147483647 w 794"/>
                  <a:gd name="T21" fmla="*/ 2147483647 h 1081"/>
                  <a:gd name="T22" fmla="*/ 2147483647 w 794"/>
                  <a:gd name="T23" fmla="*/ 2147483647 h 1081"/>
                  <a:gd name="T24" fmla="*/ 2147483647 w 794"/>
                  <a:gd name="T25" fmla="*/ 2147483647 h 1081"/>
                  <a:gd name="T26" fmla="*/ 2147483647 w 794"/>
                  <a:gd name="T27" fmla="*/ 2147483647 h 1081"/>
                  <a:gd name="T28" fmla="*/ 2147483647 w 794"/>
                  <a:gd name="T29" fmla="*/ 2147483647 h 1081"/>
                  <a:gd name="T30" fmla="*/ 2147483647 w 794"/>
                  <a:gd name="T31" fmla="*/ 2147483647 h 1081"/>
                  <a:gd name="T32" fmla="*/ 2147483647 w 794"/>
                  <a:gd name="T33" fmla="*/ 2147483647 h 1081"/>
                  <a:gd name="T34" fmla="*/ 2147483647 w 794"/>
                  <a:gd name="T35" fmla="*/ 2147483647 h 1081"/>
                  <a:gd name="T36" fmla="*/ 2147483647 w 794"/>
                  <a:gd name="T37" fmla="*/ 2147483647 h 1081"/>
                  <a:gd name="T38" fmla="*/ 2147483647 w 794"/>
                  <a:gd name="T39" fmla="*/ 2147483647 h 1081"/>
                  <a:gd name="T40" fmla="*/ 2147483647 w 794"/>
                  <a:gd name="T41" fmla="*/ 2147483647 h 1081"/>
                  <a:gd name="T42" fmla="*/ 2147483647 w 794"/>
                  <a:gd name="T43" fmla="*/ 0 h 1081"/>
                  <a:gd name="T44" fmla="*/ 2147483647 w 794"/>
                  <a:gd name="T45" fmla="*/ 2147483647 h 1081"/>
                  <a:gd name="T46" fmla="*/ 2147483647 w 794"/>
                  <a:gd name="T47" fmla="*/ 2147483647 h 1081"/>
                  <a:gd name="T48" fmla="*/ 2147483647 w 794"/>
                  <a:gd name="T49" fmla="*/ 2147483647 h 1081"/>
                  <a:gd name="T50" fmla="*/ 2147483647 w 794"/>
                  <a:gd name="T51" fmla="*/ 0 h 1081"/>
                  <a:gd name="T52" fmla="*/ 2147483647 w 794"/>
                  <a:gd name="T53" fmla="*/ 2147483647 h 1081"/>
                  <a:gd name="T54" fmla="*/ 2147483647 w 794"/>
                  <a:gd name="T55" fmla="*/ 2147483647 h 1081"/>
                  <a:gd name="T56" fmla="*/ 2147483647 w 794"/>
                  <a:gd name="T57" fmla="*/ 2147483647 h 1081"/>
                  <a:gd name="T58" fmla="*/ 2147483647 w 794"/>
                  <a:gd name="T59" fmla="*/ 2147483647 h 1081"/>
                  <a:gd name="T60" fmla="*/ 2147483647 w 794"/>
                  <a:gd name="T61" fmla="*/ 2147483647 h 1081"/>
                  <a:gd name="T62" fmla="*/ 2147483647 w 794"/>
                  <a:gd name="T63" fmla="*/ 2147483647 h 1081"/>
                  <a:gd name="T64" fmla="*/ 2147483647 w 794"/>
                  <a:gd name="T65" fmla="*/ 2147483647 h 1081"/>
                  <a:gd name="T66" fmla="*/ 2147483647 w 794"/>
                  <a:gd name="T67" fmla="*/ 2147483647 h 1081"/>
                  <a:gd name="T68" fmla="*/ 2147483647 w 794"/>
                  <a:gd name="T69" fmla="*/ 2147483647 h 1081"/>
                  <a:gd name="T70" fmla="*/ 2147483647 w 794"/>
                  <a:gd name="T71" fmla="*/ 2147483647 h 1081"/>
                  <a:gd name="T72" fmla="*/ 2147483647 w 794"/>
                  <a:gd name="T73" fmla="*/ 2147483647 h 1081"/>
                  <a:gd name="T74" fmla="*/ 2147483647 w 794"/>
                  <a:gd name="T75" fmla="*/ 2147483647 h 1081"/>
                  <a:gd name="T76" fmla="*/ 2147483647 w 794"/>
                  <a:gd name="T77" fmla="*/ 2147483647 h 1081"/>
                  <a:gd name="T78" fmla="*/ 2147483647 w 794"/>
                  <a:gd name="T79" fmla="*/ 2147483647 h 1081"/>
                  <a:gd name="T80" fmla="*/ 2147483647 w 794"/>
                  <a:gd name="T81" fmla="*/ 2147483647 h 1081"/>
                  <a:gd name="T82" fmla="*/ 2147483647 w 794"/>
                  <a:gd name="T83" fmla="*/ 2147483647 h 1081"/>
                  <a:gd name="T84" fmla="*/ 2147483647 w 794"/>
                  <a:gd name="T85" fmla="*/ 2147483647 h 1081"/>
                  <a:gd name="T86" fmla="*/ 2147483647 w 794"/>
                  <a:gd name="T87" fmla="*/ 2147483647 h 1081"/>
                  <a:gd name="T88" fmla="*/ 2147483647 w 794"/>
                  <a:gd name="T89" fmla="*/ 2147483647 h 1081"/>
                  <a:gd name="T90" fmla="*/ 2147483647 w 794"/>
                  <a:gd name="T91" fmla="*/ 2147483647 h 1081"/>
                  <a:gd name="T92" fmla="*/ 2147483647 w 794"/>
                  <a:gd name="T93" fmla="*/ 2147483647 h 1081"/>
                  <a:gd name="T94" fmla="*/ 2147483647 w 794"/>
                  <a:gd name="T95" fmla="*/ 2147483647 h 1081"/>
                  <a:gd name="T96" fmla="*/ 2147483647 w 794"/>
                  <a:gd name="T97" fmla="*/ 2147483647 h 1081"/>
                  <a:gd name="T98" fmla="*/ 2147483647 w 794"/>
                  <a:gd name="T99" fmla="*/ 2147483647 h 1081"/>
                  <a:gd name="T100" fmla="*/ 2147483647 w 794"/>
                  <a:gd name="T101" fmla="*/ 2147483647 h 1081"/>
                  <a:gd name="T102" fmla="*/ 2147483647 w 794"/>
                  <a:gd name="T103" fmla="*/ 2147483647 h 1081"/>
                  <a:gd name="T104" fmla="*/ 2147483647 w 794"/>
                  <a:gd name="T105" fmla="*/ 2147483647 h 1081"/>
                  <a:gd name="T106" fmla="*/ 2147483647 w 794"/>
                  <a:gd name="T107" fmla="*/ 2147483647 h 1081"/>
                  <a:gd name="T108" fmla="*/ 2147483647 w 794"/>
                  <a:gd name="T109" fmla="*/ 2147483647 h 1081"/>
                  <a:gd name="T110" fmla="*/ 2147483647 w 794"/>
                  <a:gd name="T111" fmla="*/ 2147483647 h 1081"/>
                  <a:gd name="T112" fmla="*/ 2147483647 w 794"/>
                  <a:gd name="T113" fmla="*/ 2147483647 h 1081"/>
                  <a:gd name="T114" fmla="*/ 2147483647 w 794"/>
                  <a:gd name="T115" fmla="*/ 2147483647 h 1081"/>
                  <a:gd name="T116" fmla="*/ 2147483647 w 794"/>
                  <a:gd name="T117" fmla="*/ 2147483647 h 1081"/>
                  <a:gd name="T118" fmla="*/ 0 w 794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>
                  <a:gd name="T0" fmla="*/ 2147483647 w 649"/>
                  <a:gd name="T1" fmla="*/ 2147483647 h 154"/>
                  <a:gd name="T2" fmla="*/ 2147483647 w 649"/>
                  <a:gd name="T3" fmla="*/ 2147483647 h 154"/>
                  <a:gd name="T4" fmla="*/ 2147483647 w 649"/>
                  <a:gd name="T5" fmla="*/ 2147483647 h 154"/>
                  <a:gd name="T6" fmla="*/ 2147483647 w 649"/>
                  <a:gd name="T7" fmla="*/ 2147483647 h 154"/>
                  <a:gd name="T8" fmla="*/ 2147483647 w 649"/>
                  <a:gd name="T9" fmla="*/ 2147483647 h 154"/>
                  <a:gd name="T10" fmla="*/ 2147483647 w 649"/>
                  <a:gd name="T11" fmla="*/ 2147483647 h 154"/>
                  <a:gd name="T12" fmla="*/ 2147483647 w 649"/>
                  <a:gd name="T13" fmla="*/ 2147483647 h 154"/>
                  <a:gd name="T14" fmla="*/ 2147483647 w 649"/>
                  <a:gd name="T15" fmla="*/ 2147483647 h 154"/>
                  <a:gd name="T16" fmla="*/ 2147483647 w 649"/>
                  <a:gd name="T17" fmla="*/ 2147483647 h 154"/>
                  <a:gd name="T18" fmla="*/ 2147483647 w 649"/>
                  <a:gd name="T19" fmla="*/ 2147483647 h 154"/>
                  <a:gd name="T20" fmla="*/ 2147483647 w 649"/>
                  <a:gd name="T21" fmla="*/ 2147483647 h 154"/>
                  <a:gd name="T22" fmla="*/ 2147483647 w 649"/>
                  <a:gd name="T23" fmla="*/ 2147483647 h 154"/>
                  <a:gd name="T24" fmla="*/ 2147483647 w 649"/>
                  <a:gd name="T25" fmla="*/ 2147483647 h 154"/>
                  <a:gd name="T26" fmla="*/ 2147483647 w 649"/>
                  <a:gd name="T27" fmla="*/ 2147483647 h 154"/>
                  <a:gd name="T28" fmla="*/ 2147483647 w 649"/>
                  <a:gd name="T29" fmla="*/ 2147483647 h 154"/>
                  <a:gd name="T30" fmla="*/ 2147483647 w 649"/>
                  <a:gd name="T31" fmla="*/ 2147483647 h 154"/>
                  <a:gd name="T32" fmla="*/ 2147483647 w 649"/>
                  <a:gd name="T33" fmla="*/ 2147483647 h 154"/>
                  <a:gd name="T34" fmla="*/ 2147483647 w 649"/>
                  <a:gd name="T35" fmla="*/ 2147483647 h 154"/>
                  <a:gd name="T36" fmla="*/ 2147483647 w 649"/>
                  <a:gd name="T37" fmla="*/ 2147483647 h 154"/>
                  <a:gd name="T38" fmla="*/ 2147483647 w 649"/>
                  <a:gd name="T39" fmla="*/ 2147483647 h 154"/>
                  <a:gd name="T40" fmla="*/ 2147483647 w 649"/>
                  <a:gd name="T41" fmla="*/ 2147483647 h 154"/>
                  <a:gd name="T42" fmla="*/ 2147483647 w 649"/>
                  <a:gd name="T43" fmla="*/ 2147483647 h 154"/>
                  <a:gd name="T44" fmla="*/ 2147483647 w 649"/>
                  <a:gd name="T45" fmla="*/ 2147483647 h 154"/>
                  <a:gd name="T46" fmla="*/ 2147483647 w 649"/>
                  <a:gd name="T47" fmla="*/ 2147483647 h 154"/>
                  <a:gd name="T48" fmla="*/ 0 w 649"/>
                  <a:gd name="T49" fmla="*/ 2147483647 h 154"/>
                  <a:gd name="T50" fmla="*/ 2147483647 w 649"/>
                  <a:gd name="T51" fmla="*/ 2147483647 h 154"/>
                  <a:gd name="T52" fmla="*/ 2147483647 w 649"/>
                  <a:gd name="T53" fmla="*/ 2147483647 h 154"/>
                  <a:gd name="T54" fmla="*/ 2147483647 w 649"/>
                  <a:gd name="T55" fmla="*/ 2147483647 h 154"/>
                  <a:gd name="T56" fmla="*/ 2147483647 w 649"/>
                  <a:gd name="T57" fmla="*/ 2147483647 h 154"/>
                  <a:gd name="T58" fmla="*/ 2147483647 w 649"/>
                  <a:gd name="T59" fmla="*/ 2147483647 h 154"/>
                  <a:gd name="T60" fmla="*/ 2147483647 w 649"/>
                  <a:gd name="T61" fmla="*/ 2147483647 h 154"/>
                  <a:gd name="T62" fmla="*/ 2147483647 w 649"/>
                  <a:gd name="T63" fmla="*/ 2147483647 h 154"/>
                  <a:gd name="T64" fmla="*/ 2147483647 w 649"/>
                  <a:gd name="T65" fmla="*/ 2147483647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>
                  <a:gd name="T0" fmla="*/ 2147483647 w 941"/>
                  <a:gd name="T1" fmla="*/ 0 h 1080"/>
                  <a:gd name="T2" fmla="*/ 2147483647 w 941"/>
                  <a:gd name="T3" fmla="*/ 2147483647 h 1080"/>
                  <a:gd name="T4" fmla="*/ 2147483647 w 941"/>
                  <a:gd name="T5" fmla="*/ 2147483647 h 1080"/>
                  <a:gd name="T6" fmla="*/ 2147483647 w 941"/>
                  <a:gd name="T7" fmla="*/ 2147483647 h 1080"/>
                  <a:gd name="T8" fmla="*/ 2147483647 w 941"/>
                  <a:gd name="T9" fmla="*/ 2147483647 h 1080"/>
                  <a:gd name="T10" fmla="*/ 2147483647 w 941"/>
                  <a:gd name="T11" fmla="*/ 2147483647 h 1080"/>
                  <a:gd name="T12" fmla="*/ 2147483647 w 941"/>
                  <a:gd name="T13" fmla="*/ 2147483647 h 1080"/>
                  <a:gd name="T14" fmla="*/ 2147483647 w 941"/>
                  <a:gd name="T15" fmla="*/ 2147483647 h 1080"/>
                  <a:gd name="T16" fmla="*/ 2147483647 w 941"/>
                  <a:gd name="T17" fmla="*/ 2147483647 h 1080"/>
                  <a:gd name="T18" fmla="*/ 2147483647 w 941"/>
                  <a:gd name="T19" fmla="*/ 2147483647 h 1080"/>
                  <a:gd name="T20" fmla="*/ 2147483647 w 941"/>
                  <a:gd name="T21" fmla="*/ 2147483647 h 1080"/>
                  <a:gd name="T22" fmla="*/ 2147483647 w 941"/>
                  <a:gd name="T23" fmla="*/ 2147483647 h 1080"/>
                  <a:gd name="T24" fmla="*/ 2147483647 w 941"/>
                  <a:gd name="T25" fmla="*/ 2147483647 h 1080"/>
                  <a:gd name="T26" fmla="*/ 2147483647 w 941"/>
                  <a:gd name="T27" fmla="*/ 2147483647 h 1080"/>
                  <a:gd name="T28" fmla="*/ 2147483647 w 941"/>
                  <a:gd name="T29" fmla="*/ 2147483647 h 1080"/>
                  <a:gd name="T30" fmla="*/ 0 w 941"/>
                  <a:gd name="T31" fmla="*/ 2147483647 h 1080"/>
                  <a:gd name="T32" fmla="*/ 0 w 941"/>
                  <a:gd name="T33" fmla="*/ 0 h 1080"/>
                  <a:gd name="T34" fmla="*/ 2147483647 w 941"/>
                  <a:gd name="T35" fmla="*/ 2147483647 h 1080"/>
                  <a:gd name="T36" fmla="*/ 2147483647 w 941"/>
                  <a:gd name="T37" fmla="*/ 2147483647 h 1080"/>
                  <a:gd name="T38" fmla="*/ 2147483647 w 941"/>
                  <a:gd name="T39" fmla="*/ 2147483647 h 1080"/>
                  <a:gd name="T40" fmla="*/ 2147483647 w 941"/>
                  <a:gd name="T41" fmla="*/ 2147483647 h 1080"/>
                  <a:gd name="T42" fmla="*/ 2147483647 w 941"/>
                  <a:gd name="T43" fmla="*/ 2147483647 h 1080"/>
                  <a:gd name="T44" fmla="*/ 2147483647 w 941"/>
                  <a:gd name="T45" fmla="*/ 2147483647 h 1080"/>
                  <a:gd name="T46" fmla="*/ 2147483647 w 941"/>
                  <a:gd name="T47" fmla="*/ 2147483647 h 1080"/>
                  <a:gd name="T48" fmla="*/ 2147483647 w 941"/>
                  <a:gd name="T49" fmla="*/ 0 h 1080"/>
                  <a:gd name="T50" fmla="*/ 2147483647 w 941"/>
                  <a:gd name="T51" fmla="*/ 2147483647 h 1080"/>
                  <a:gd name="T52" fmla="*/ 2147483647 w 941"/>
                  <a:gd name="T53" fmla="*/ 2147483647 h 1080"/>
                  <a:gd name="T54" fmla="*/ 2147483647 w 941"/>
                  <a:gd name="T55" fmla="*/ 0 h 1080"/>
                  <a:gd name="T56" fmla="*/ 2147483647 w 941"/>
                  <a:gd name="T57" fmla="*/ 0 h 10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>
                  <a:gd name="T0" fmla="*/ 2147483647 w 939"/>
                  <a:gd name="T1" fmla="*/ 2147483647 h 1080"/>
                  <a:gd name="T2" fmla="*/ 2147483647 w 939"/>
                  <a:gd name="T3" fmla="*/ 0 h 1080"/>
                  <a:gd name="T4" fmla="*/ 2147483647 w 939"/>
                  <a:gd name="T5" fmla="*/ 0 h 1080"/>
                  <a:gd name="T6" fmla="*/ 2147483647 w 939"/>
                  <a:gd name="T7" fmla="*/ 2147483647 h 1080"/>
                  <a:gd name="T8" fmla="*/ 2147483647 w 939"/>
                  <a:gd name="T9" fmla="*/ 2147483647 h 1080"/>
                  <a:gd name="T10" fmla="*/ 2147483647 w 939"/>
                  <a:gd name="T11" fmla="*/ 2147483647 h 1080"/>
                  <a:gd name="T12" fmla="*/ 2147483647 w 939"/>
                  <a:gd name="T13" fmla="*/ 2147483647 h 1080"/>
                  <a:gd name="T14" fmla="*/ 2147483647 w 939"/>
                  <a:gd name="T15" fmla="*/ 2147483647 h 1080"/>
                  <a:gd name="T16" fmla="*/ 2147483647 w 939"/>
                  <a:gd name="T17" fmla="*/ 2147483647 h 1080"/>
                  <a:gd name="T18" fmla="*/ 2147483647 w 939"/>
                  <a:gd name="T19" fmla="*/ 2147483647 h 1080"/>
                  <a:gd name="T20" fmla="*/ 2147483647 w 939"/>
                  <a:gd name="T21" fmla="*/ 2147483647 h 1080"/>
                  <a:gd name="T22" fmla="*/ 2147483647 w 939"/>
                  <a:gd name="T23" fmla="*/ 2147483647 h 1080"/>
                  <a:gd name="T24" fmla="*/ 2147483647 w 939"/>
                  <a:gd name="T25" fmla="*/ 2147483647 h 1080"/>
                  <a:gd name="T26" fmla="*/ 2147483647 w 939"/>
                  <a:gd name="T27" fmla="*/ 2147483647 h 1080"/>
                  <a:gd name="T28" fmla="*/ 2147483647 w 939"/>
                  <a:gd name="T29" fmla="*/ 2147483647 h 1080"/>
                  <a:gd name="T30" fmla="*/ 2147483647 w 939"/>
                  <a:gd name="T31" fmla="*/ 2147483647 h 1080"/>
                  <a:gd name="T32" fmla="*/ 2147483647 w 939"/>
                  <a:gd name="T33" fmla="*/ 2147483647 h 1080"/>
                  <a:gd name="T34" fmla="*/ 2147483647 w 939"/>
                  <a:gd name="T35" fmla="*/ 2147483647 h 1080"/>
                  <a:gd name="T36" fmla="*/ 2147483647 w 939"/>
                  <a:gd name="T37" fmla="*/ 2147483647 h 1080"/>
                  <a:gd name="T38" fmla="*/ 0 w 939"/>
                  <a:gd name="T39" fmla="*/ 2147483647 h 1080"/>
                  <a:gd name="T40" fmla="*/ 0 w 939"/>
                  <a:gd name="T41" fmla="*/ 0 h 1080"/>
                  <a:gd name="T42" fmla="*/ 2147483647 w 939"/>
                  <a:gd name="T43" fmla="*/ 2147483647 h 1080"/>
                  <a:gd name="T44" fmla="*/ 2147483647 w 939"/>
                  <a:gd name="T45" fmla="*/ 2147483647 h 1080"/>
                  <a:gd name="T46" fmla="*/ 2147483647 w 939"/>
                  <a:gd name="T47" fmla="*/ 2147483647 h 1080"/>
                  <a:gd name="T48" fmla="*/ 2147483647 w 939"/>
                  <a:gd name="T49" fmla="*/ 2147483647 h 1080"/>
                  <a:gd name="T50" fmla="*/ 2147483647 w 939"/>
                  <a:gd name="T51" fmla="*/ 0 h 1080"/>
                  <a:gd name="T52" fmla="*/ 2147483647 w 939"/>
                  <a:gd name="T53" fmla="*/ 2147483647 h 1080"/>
                  <a:gd name="T54" fmla="*/ 2147483647 w 939"/>
                  <a:gd name="T55" fmla="*/ 2147483647 h 10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>
                  <a:gd name="T0" fmla="*/ 2147483647 w 792"/>
                  <a:gd name="T1" fmla="*/ 2147483647 h 1081"/>
                  <a:gd name="T2" fmla="*/ 2147483647 w 792"/>
                  <a:gd name="T3" fmla="*/ 2147483647 h 1081"/>
                  <a:gd name="T4" fmla="*/ 2147483647 w 792"/>
                  <a:gd name="T5" fmla="*/ 2147483647 h 1081"/>
                  <a:gd name="T6" fmla="*/ 2147483647 w 792"/>
                  <a:gd name="T7" fmla="*/ 2147483647 h 1081"/>
                  <a:gd name="T8" fmla="*/ 2147483647 w 792"/>
                  <a:gd name="T9" fmla="*/ 2147483647 h 1081"/>
                  <a:gd name="T10" fmla="*/ 2147483647 w 792"/>
                  <a:gd name="T11" fmla="*/ 2147483647 h 1081"/>
                  <a:gd name="T12" fmla="*/ 2147483647 w 792"/>
                  <a:gd name="T13" fmla="*/ 2147483647 h 1081"/>
                  <a:gd name="T14" fmla="*/ 0 w 792"/>
                  <a:gd name="T15" fmla="*/ 2147483647 h 1081"/>
                  <a:gd name="T16" fmla="*/ 0 w 792"/>
                  <a:gd name="T17" fmla="*/ 2147483647 h 1081"/>
                  <a:gd name="T18" fmla="*/ 2147483647 w 792"/>
                  <a:gd name="T19" fmla="*/ 2147483647 h 1081"/>
                  <a:gd name="T20" fmla="*/ 2147483647 w 792"/>
                  <a:gd name="T21" fmla="*/ 2147483647 h 1081"/>
                  <a:gd name="T22" fmla="*/ 2147483647 w 792"/>
                  <a:gd name="T23" fmla="*/ 2147483647 h 1081"/>
                  <a:gd name="T24" fmla="*/ 2147483647 w 792"/>
                  <a:gd name="T25" fmla="*/ 2147483647 h 1081"/>
                  <a:gd name="T26" fmla="*/ 2147483647 w 792"/>
                  <a:gd name="T27" fmla="*/ 2147483647 h 1081"/>
                  <a:gd name="T28" fmla="*/ 2147483647 w 792"/>
                  <a:gd name="T29" fmla="*/ 2147483647 h 1081"/>
                  <a:gd name="T30" fmla="*/ 2147483647 w 792"/>
                  <a:gd name="T31" fmla="*/ 2147483647 h 1081"/>
                  <a:gd name="T32" fmla="*/ 2147483647 w 792"/>
                  <a:gd name="T33" fmla="*/ 2147483647 h 1081"/>
                  <a:gd name="T34" fmla="*/ 2147483647 w 792"/>
                  <a:gd name="T35" fmla="*/ 2147483647 h 1081"/>
                  <a:gd name="T36" fmla="*/ 2147483647 w 792"/>
                  <a:gd name="T37" fmla="*/ 2147483647 h 1081"/>
                  <a:gd name="T38" fmla="*/ 2147483647 w 792"/>
                  <a:gd name="T39" fmla="*/ 2147483647 h 1081"/>
                  <a:gd name="T40" fmla="*/ 2147483647 w 792"/>
                  <a:gd name="T41" fmla="*/ 2147483647 h 1081"/>
                  <a:gd name="T42" fmla="*/ 2147483647 w 792"/>
                  <a:gd name="T43" fmla="*/ 2147483647 h 1081"/>
                  <a:gd name="T44" fmla="*/ 2147483647 w 792"/>
                  <a:gd name="T45" fmla="*/ 2147483647 h 1081"/>
                  <a:gd name="T46" fmla="*/ 2147483647 w 792"/>
                  <a:gd name="T47" fmla="*/ 2147483647 h 1081"/>
                  <a:gd name="T48" fmla="*/ 2147483647 w 792"/>
                  <a:gd name="T49" fmla="*/ 2147483647 h 1081"/>
                  <a:gd name="T50" fmla="*/ 2147483647 w 792"/>
                  <a:gd name="T51" fmla="*/ 2147483647 h 1081"/>
                  <a:gd name="T52" fmla="*/ 2147483647 w 792"/>
                  <a:gd name="T53" fmla="*/ 2147483647 h 1081"/>
                  <a:gd name="T54" fmla="*/ 2147483647 w 792"/>
                  <a:gd name="T55" fmla="*/ 2147483647 h 1081"/>
                  <a:gd name="T56" fmla="*/ 2147483647 w 792"/>
                  <a:gd name="T57" fmla="*/ 2147483647 h 1081"/>
                  <a:gd name="T58" fmla="*/ 2147483647 w 792"/>
                  <a:gd name="T59" fmla="*/ 2147483647 h 1081"/>
                  <a:gd name="T60" fmla="*/ 2147483647 w 792"/>
                  <a:gd name="T61" fmla="*/ 2147483647 h 1081"/>
                  <a:gd name="T62" fmla="*/ 2147483647 w 792"/>
                  <a:gd name="T63" fmla="*/ 2147483647 h 1081"/>
                  <a:gd name="T64" fmla="*/ 2147483647 w 792"/>
                  <a:gd name="T65" fmla="*/ 0 h 1081"/>
                  <a:gd name="T66" fmla="*/ 2147483647 w 792"/>
                  <a:gd name="T67" fmla="*/ 2147483647 h 1081"/>
                  <a:gd name="T68" fmla="*/ 2147483647 w 792"/>
                  <a:gd name="T69" fmla="*/ 2147483647 h 1081"/>
                  <a:gd name="T70" fmla="*/ 2147483647 w 792"/>
                  <a:gd name="T71" fmla="*/ 2147483647 h 1081"/>
                  <a:gd name="T72" fmla="*/ 2147483647 w 792"/>
                  <a:gd name="T73" fmla="*/ 2147483647 h 1081"/>
                  <a:gd name="T74" fmla="*/ 2147483647 w 792"/>
                  <a:gd name="T75" fmla="*/ 2147483647 h 1081"/>
                  <a:gd name="T76" fmla="*/ 2147483647 w 792"/>
                  <a:gd name="T77" fmla="*/ 2147483647 h 1081"/>
                  <a:gd name="T78" fmla="*/ 2147483647 w 792"/>
                  <a:gd name="T79" fmla="*/ 2147483647 h 1081"/>
                  <a:gd name="T80" fmla="*/ 2147483647 w 792"/>
                  <a:gd name="T81" fmla="*/ 2147483647 h 1081"/>
                  <a:gd name="T82" fmla="*/ 2147483647 w 792"/>
                  <a:gd name="T83" fmla="*/ 2147483647 h 1081"/>
                  <a:gd name="T84" fmla="*/ 2147483647 w 792"/>
                  <a:gd name="T85" fmla="*/ 2147483647 h 1081"/>
                  <a:gd name="T86" fmla="*/ 2147483647 w 792"/>
                  <a:gd name="T87" fmla="*/ 2147483647 h 1081"/>
                  <a:gd name="T88" fmla="*/ 2147483647 w 792"/>
                  <a:gd name="T89" fmla="*/ 2147483647 h 1081"/>
                  <a:gd name="T90" fmla="*/ 2147483647 w 792"/>
                  <a:gd name="T91" fmla="*/ 2147483647 h 1081"/>
                  <a:gd name="T92" fmla="*/ 2147483647 w 792"/>
                  <a:gd name="T93" fmla="*/ 2147483647 h 1081"/>
                  <a:gd name="T94" fmla="*/ 2147483647 w 792"/>
                  <a:gd name="T95" fmla="*/ 2147483647 h 1081"/>
                  <a:gd name="T96" fmla="*/ 2147483647 w 792"/>
                  <a:gd name="T97" fmla="*/ 2147483647 h 1081"/>
                  <a:gd name="T98" fmla="*/ 2147483647 w 792"/>
                  <a:gd name="T99" fmla="*/ 2147483647 h 1081"/>
                  <a:gd name="T100" fmla="*/ 2147483647 w 792"/>
                  <a:gd name="T101" fmla="*/ 2147483647 h 1081"/>
                  <a:gd name="T102" fmla="*/ 2147483647 w 792"/>
                  <a:gd name="T103" fmla="*/ 2147483647 h 1081"/>
                  <a:gd name="T104" fmla="*/ 2147483647 w 792"/>
                  <a:gd name="T105" fmla="*/ 2147483647 h 1081"/>
                  <a:gd name="T106" fmla="*/ 2147483647 w 792"/>
                  <a:gd name="T107" fmla="*/ 2147483647 h 1081"/>
                  <a:gd name="T108" fmla="*/ 2147483647 w 792"/>
                  <a:gd name="T109" fmla="*/ 2147483647 h 1081"/>
                  <a:gd name="T110" fmla="*/ 2147483647 w 792"/>
                  <a:gd name="T111" fmla="*/ 2147483647 h 1081"/>
                  <a:gd name="T112" fmla="*/ 2147483647 w 792"/>
                  <a:gd name="T113" fmla="*/ 2147483647 h 1081"/>
                  <a:gd name="T114" fmla="*/ 2147483647 w 792"/>
                  <a:gd name="T115" fmla="*/ 2147483647 h 1081"/>
                  <a:gd name="T116" fmla="*/ 2147483647 w 792"/>
                  <a:gd name="T117" fmla="*/ 2147483647 h 1081"/>
                  <a:gd name="T118" fmla="*/ 2147483647 w 792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>
                  <a:gd name="T0" fmla="*/ 2147483647 w 931"/>
                  <a:gd name="T1" fmla="*/ 2147483647 h 1122"/>
                  <a:gd name="T2" fmla="*/ 0 w 931"/>
                  <a:gd name="T3" fmla="*/ 2147483647 h 1122"/>
                  <a:gd name="T4" fmla="*/ 2147483647 w 931"/>
                  <a:gd name="T5" fmla="*/ 2147483647 h 1122"/>
                  <a:gd name="T6" fmla="*/ 2147483647 w 931"/>
                  <a:gd name="T7" fmla="*/ 2147483647 h 1122"/>
                  <a:gd name="T8" fmla="*/ 2147483647 w 931"/>
                  <a:gd name="T9" fmla="*/ 2147483647 h 1122"/>
                  <a:gd name="T10" fmla="*/ 2147483647 w 931"/>
                  <a:gd name="T11" fmla="*/ 2147483647 h 1122"/>
                  <a:gd name="T12" fmla="*/ 2147483647 w 931"/>
                  <a:gd name="T13" fmla="*/ 2147483647 h 1122"/>
                  <a:gd name="T14" fmla="*/ 2147483647 w 931"/>
                  <a:gd name="T15" fmla="*/ 2147483647 h 1122"/>
                  <a:gd name="T16" fmla="*/ 2147483647 w 931"/>
                  <a:gd name="T17" fmla="*/ 2147483647 h 1122"/>
                  <a:gd name="T18" fmla="*/ 2147483647 w 931"/>
                  <a:gd name="T19" fmla="*/ 2147483647 h 1122"/>
                  <a:gd name="T20" fmla="*/ 2147483647 w 931"/>
                  <a:gd name="T21" fmla="*/ 2147483647 h 1122"/>
                  <a:gd name="T22" fmla="*/ 2147483647 w 931"/>
                  <a:gd name="T23" fmla="*/ 2147483647 h 1122"/>
                  <a:gd name="T24" fmla="*/ 2147483647 w 931"/>
                  <a:gd name="T25" fmla="*/ 2147483647 h 1122"/>
                  <a:gd name="T26" fmla="*/ 2147483647 w 931"/>
                  <a:gd name="T27" fmla="*/ 0 h 1122"/>
                  <a:gd name="T28" fmla="*/ 2147483647 w 931"/>
                  <a:gd name="T29" fmla="*/ 2147483647 h 1122"/>
                  <a:gd name="T30" fmla="*/ 2147483647 w 931"/>
                  <a:gd name="T31" fmla="*/ 2147483647 h 1122"/>
                  <a:gd name="T32" fmla="*/ 2147483647 w 931"/>
                  <a:gd name="T33" fmla="*/ 2147483647 h 1122"/>
                  <a:gd name="T34" fmla="*/ 2147483647 w 931"/>
                  <a:gd name="T35" fmla="*/ 2147483647 h 1122"/>
                  <a:gd name="T36" fmla="*/ 2147483647 w 931"/>
                  <a:gd name="T37" fmla="*/ 2147483647 h 1122"/>
                  <a:gd name="T38" fmla="*/ 2147483647 w 931"/>
                  <a:gd name="T39" fmla="*/ 2147483647 h 1122"/>
                  <a:gd name="T40" fmla="*/ 2147483647 w 931"/>
                  <a:gd name="T41" fmla="*/ 2147483647 h 1122"/>
                  <a:gd name="T42" fmla="*/ 2147483647 w 931"/>
                  <a:gd name="T43" fmla="*/ 2147483647 h 1122"/>
                  <a:gd name="T44" fmla="*/ 2147483647 w 931"/>
                  <a:gd name="T45" fmla="*/ 2147483647 h 1122"/>
                  <a:gd name="T46" fmla="*/ 2147483647 w 931"/>
                  <a:gd name="T47" fmla="*/ 2147483647 h 1122"/>
                  <a:gd name="T48" fmla="*/ 2147483647 w 931"/>
                  <a:gd name="T49" fmla="*/ 2147483647 h 1122"/>
                  <a:gd name="T50" fmla="*/ 2147483647 w 931"/>
                  <a:gd name="T51" fmla="*/ 2147483647 h 1122"/>
                  <a:gd name="T52" fmla="*/ 2147483647 w 931"/>
                  <a:gd name="T53" fmla="*/ 2147483647 h 1122"/>
                  <a:gd name="T54" fmla="*/ 2147483647 w 931"/>
                  <a:gd name="T55" fmla="*/ 2147483647 h 1122"/>
                  <a:gd name="T56" fmla="*/ 2147483647 w 931"/>
                  <a:gd name="T57" fmla="*/ 2147483647 h 1122"/>
                  <a:gd name="T58" fmla="*/ 2147483647 w 931"/>
                  <a:gd name="T59" fmla="*/ 2147483647 h 1122"/>
                  <a:gd name="T60" fmla="*/ 2147483647 w 931"/>
                  <a:gd name="T61" fmla="*/ 2147483647 h 1122"/>
                  <a:gd name="T62" fmla="*/ 2147483647 w 931"/>
                  <a:gd name="T63" fmla="*/ 2147483647 h 1122"/>
                  <a:gd name="T64" fmla="*/ 2147483647 w 931"/>
                  <a:gd name="T65" fmla="*/ 2147483647 h 1122"/>
                  <a:gd name="T66" fmla="*/ 2147483647 w 931"/>
                  <a:gd name="T67" fmla="*/ 2147483647 h 1122"/>
                  <a:gd name="T68" fmla="*/ 2147483647 w 931"/>
                  <a:gd name="T69" fmla="*/ 2147483647 h 1122"/>
                  <a:gd name="T70" fmla="*/ 2147483647 w 931"/>
                  <a:gd name="T71" fmla="*/ 2147483647 h 1122"/>
                  <a:gd name="T72" fmla="*/ 2147483647 w 931"/>
                  <a:gd name="T73" fmla="*/ 2147483647 h 1122"/>
                  <a:gd name="T74" fmla="*/ 2147483647 w 931"/>
                  <a:gd name="T75" fmla="*/ 2147483647 h 1122"/>
                  <a:gd name="T76" fmla="*/ 2147483647 w 931"/>
                  <a:gd name="T77" fmla="*/ 2147483647 h 1122"/>
                  <a:gd name="T78" fmla="*/ 2147483647 w 931"/>
                  <a:gd name="T79" fmla="*/ 2147483647 h 1122"/>
                  <a:gd name="T80" fmla="*/ 2147483647 w 931"/>
                  <a:gd name="T81" fmla="*/ 2147483647 h 1122"/>
                  <a:gd name="T82" fmla="*/ 2147483647 w 931"/>
                  <a:gd name="T83" fmla="*/ 2147483647 h 1122"/>
                  <a:gd name="T84" fmla="*/ 2147483647 w 931"/>
                  <a:gd name="T85" fmla="*/ 2147483647 h 1122"/>
                  <a:gd name="T86" fmla="*/ 2147483647 w 931"/>
                  <a:gd name="T87" fmla="*/ 2147483647 h 1122"/>
                  <a:gd name="T88" fmla="*/ 2147483647 w 931"/>
                  <a:gd name="T89" fmla="*/ 2147483647 h 1122"/>
                  <a:gd name="T90" fmla="*/ 2147483647 w 931"/>
                  <a:gd name="T91" fmla="*/ 2147483647 h 1122"/>
                  <a:gd name="T92" fmla="*/ 2147483647 w 931"/>
                  <a:gd name="T93" fmla="*/ 2147483647 h 1122"/>
                  <a:gd name="T94" fmla="*/ 2147483647 w 931"/>
                  <a:gd name="T95" fmla="*/ 2147483647 h 1122"/>
                  <a:gd name="T96" fmla="*/ 2147483647 w 931"/>
                  <a:gd name="T97" fmla="*/ 2147483647 h 1122"/>
                  <a:gd name="T98" fmla="*/ 2147483647 w 931"/>
                  <a:gd name="T99" fmla="*/ 2147483647 h 1122"/>
                  <a:gd name="T100" fmla="*/ 2147483647 w 931"/>
                  <a:gd name="T101" fmla="*/ 2147483647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>
                  <a:gd name="T0" fmla="*/ 2147483647 w 688"/>
                  <a:gd name="T1" fmla="*/ 2147483647 h 1080"/>
                  <a:gd name="T2" fmla="*/ 2147483647 w 688"/>
                  <a:gd name="T3" fmla="*/ 2147483647 h 1080"/>
                  <a:gd name="T4" fmla="*/ 2147483647 w 688"/>
                  <a:gd name="T5" fmla="*/ 2147483647 h 1080"/>
                  <a:gd name="T6" fmla="*/ 2147483647 w 688"/>
                  <a:gd name="T7" fmla="*/ 2147483647 h 1080"/>
                  <a:gd name="T8" fmla="*/ 2147483647 w 688"/>
                  <a:gd name="T9" fmla="*/ 2147483647 h 1080"/>
                  <a:gd name="T10" fmla="*/ 2147483647 w 688"/>
                  <a:gd name="T11" fmla="*/ 2147483647 h 1080"/>
                  <a:gd name="T12" fmla="*/ 2147483647 w 688"/>
                  <a:gd name="T13" fmla="*/ 2147483647 h 1080"/>
                  <a:gd name="T14" fmla="*/ 2147483647 w 688"/>
                  <a:gd name="T15" fmla="*/ 2147483647 h 1080"/>
                  <a:gd name="T16" fmla="*/ 2147483647 w 688"/>
                  <a:gd name="T17" fmla="*/ 2147483647 h 1080"/>
                  <a:gd name="T18" fmla="*/ 2147483647 w 688"/>
                  <a:gd name="T19" fmla="*/ 2147483647 h 1080"/>
                  <a:gd name="T20" fmla="*/ 2147483647 w 688"/>
                  <a:gd name="T21" fmla="*/ 2147483647 h 1080"/>
                  <a:gd name="T22" fmla="*/ 2147483647 w 688"/>
                  <a:gd name="T23" fmla="*/ 2147483647 h 1080"/>
                  <a:gd name="T24" fmla="*/ 2147483647 w 688"/>
                  <a:gd name="T25" fmla="*/ 2147483647 h 1080"/>
                  <a:gd name="T26" fmla="*/ 2147483647 w 688"/>
                  <a:gd name="T27" fmla="*/ 2147483647 h 1080"/>
                  <a:gd name="T28" fmla="*/ 2147483647 w 688"/>
                  <a:gd name="T29" fmla="*/ 2147483647 h 1080"/>
                  <a:gd name="T30" fmla="*/ 2147483647 w 688"/>
                  <a:gd name="T31" fmla="*/ 2147483647 h 1080"/>
                  <a:gd name="T32" fmla="*/ 2147483647 w 688"/>
                  <a:gd name="T33" fmla="*/ 2147483647 h 1080"/>
                  <a:gd name="T34" fmla="*/ 2147483647 w 688"/>
                  <a:gd name="T35" fmla="*/ 2147483647 h 1080"/>
                  <a:gd name="T36" fmla="*/ 2147483647 w 688"/>
                  <a:gd name="T37" fmla="*/ 2147483647 h 1080"/>
                  <a:gd name="T38" fmla="*/ 2147483647 w 688"/>
                  <a:gd name="T39" fmla="*/ 2147483647 h 1080"/>
                  <a:gd name="T40" fmla="*/ 2147483647 w 688"/>
                  <a:gd name="T41" fmla="*/ 2147483647 h 1080"/>
                  <a:gd name="T42" fmla="*/ 2147483647 w 688"/>
                  <a:gd name="T43" fmla="*/ 2147483647 h 1080"/>
                  <a:gd name="T44" fmla="*/ 2147483647 w 688"/>
                  <a:gd name="T45" fmla="*/ 2147483647 h 1080"/>
                  <a:gd name="T46" fmla="*/ 2147483647 w 688"/>
                  <a:gd name="T47" fmla="*/ 2147483647 h 1080"/>
                  <a:gd name="T48" fmla="*/ 2147483647 w 688"/>
                  <a:gd name="T49" fmla="*/ 2147483647 h 1080"/>
                  <a:gd name="T50" fmla="*/ 2147483647 w 688"/>
                  <a:gd name="T51" fmla="*/ 2147483647 h 1080"/>
                  <a:gd name="T52" fmla="*/ 2147483647 w 688"/>
                  <a:gd name="T53" fmla="*/ 2147483647 h 1080"/>
                  <a:gd name="T54" fmla="*/ 2147483647 w 688"/>
                  <a:gd name="T55" fmla="*/ 2147483647 h 1080"/>
                  <a:gd name="T56" fmla="*/ 2147483647 w 688"/>
                  <a:gd name="T57" fmla="*/ 2147483647 h 1080"/>
                  <a:gd name="T58" fmla="*/ 0 w 688"/>
                  <a:gd name="T59" fmla="*/ 0 h 1080"/>
                  <a:gd name="T60" fmla="*/ 2147483647 w 688"/>
                  <a:gd name="T61" fmla="*/ 2147483647 h 1080"/>
                  <a:gd name="T62" fmla="*/ 2147483647 w 688"/>
                  <a:gd name="T63" fmla="*/ 2147483647 h 1080"/>
                  <a:gd name="T64" fmla="*/ 2147483647 w 688"/>
                  <a:gd name="T65" fmla="*/ 2147483647 h 1080"/>
                  <a:gd name="T66" fmla="*/ 2147483647 w 688"/>
                  <a:gd name="T67" fmla="*/ 2147483647 h 1080"/>
                  <a:gd name="T68" fmla="*/ 2147483647 w 688"/>
                  <a:gd name="T69" fmla="*/ 2147483647 h 1080"/>
                  <a:gd name="T70" fmla="*/ 2147483647 w 688"/>
                  <a:gd name="T71" fmla="*/ 2147483647 h 1080"/>
                  <a:gd name="T72" fmla="*/ 2147483647 w 688"/>
                  <a:gd name="T73" fmla="*/ 2147483647 h 1080"/>
                  <a:gd name="T74" fmla="*/ 2147483647 w 688"/>
                  <a:gd name="T75" fmla="*/ 2147483647 h 1080"/>
                  <a:gd name="T76" fmla="*/ 2147483647 w 688"/>
                  <a:gd name="T77" fmla="*/ 2147483647 h 1080"/>
                  <a:gd name="T78" fmla="*/ 2147483647 w 688"/>
                  <a:gd name="T79" fmla="*/ 2147483647 h 1080"/>
                  <a:gd name="T80" fmla="*/ 2147483647 w 688"/>
                  <a:gd name="T81" fmla="*/ 2147483647 h 1080"/>
                  <a:gd name="T82" fmla="*/ 2147483647 w 688"/>
                  <a:gd name="T83" fmla="*/ 2147483647 h 1080"/>
                  <a:gd name="T84" fmla="*/ 2147483647 w 688"/>
                  <a:gd name="T85" fmla="*/ 2147483647 h 1080"/>
                  <a:gd name="T86" fmla="*/ 2147483647 w 688"/>
                  <a:gd name="T87" fmla="*/ 2147483647 h 1080"/>
                  <a:gd name="T88" fmla="*/ 2147483647 w 688"/>
                  <a:gd name="T89" fmla="*/ 2147483647 h 1080"/>
                  <a:gd name="T90" fmla="*/ 2147483647 w 688"/>
                  <a:gd name="T91" fmla="*/ 2147483647 h 1080"/>
                  <a:gd name="T92" fmla="*/ 2147483647 w 688"/>
                  <a:gd name="T93" fmla="*/ 2147483647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>
                  <a:gd name="T0" fmla="*/ 2147483647 w 791"/>
                  <a:gd name="T1" fmla="*/ 2147483647 h 1081"/>
                  <a:gd name="T2" fmla="*/ 2147483647 w 791"/>
                  <a:gd name="T3" fmla="*/ 2147483647 h 1081"/>
                  <a:gd name="T4" fmla="*/ 2147483647 w 791"/>
                  <a:gd name="T5" fmla="*/ 2147483647 h 1081"/>
                  <a:gd name="T6" fmla="*/ 2147483647 w 791"/>
                  <a:gd name="T7" fmla="*/ 2147483647 h 1081"/>
                  <a:gd name="T8" fmla="*/ 2147483647 w 791"/>
                  <a:gd name="T9" fmla="*/ 2147483647 h 1081"/>
                  <a:gd name="T10" fmla="*/ 2147483647 w 791"/>
                  <a:gd name="T11" fmla="*/ 2147483647 h 1081"/>
                  <a:gd name="T12" fmla="*/ 2147483647 w 791"/>
                  <a:gd name="T13" fmla="*/ 2147483647 h 1081"/>
                  <a:gd name="T14" fmla="*/ 2147483647 w 791"/>
                  <a:gd name="T15" fmla="*/ 0 h 1081"/>
                  <a:gd name="T16" fmla="*/ 2147483647 w 791"/>
                  <a:gd name="T17" fmla="*/ 2147483647 h 1081"/>
                  <a:gd name="T18" fmla="*/ 2147483647 w 791"/>
                  <a:gd name="T19" fmla="*/ 2147483647 h 1081"/>
                  <a:gd name="T20" fmla="*/ 2147483647 w 791"/>
                  <a:gd name="T21" fmla="*/ 2147483647 h 1081"/>
                  <a:gd name="T22" fmla="*/ 2147483647 w 791"/>
                  <a:gd name="T23" fmla="*/ 2147483647 h 1081"/>
                  <a:gd name="T24" fmla="*/ 2147483647 w 791"/>
                  <a:gd name="T25" fmla="*/ 2147483647 h 1081"/>
                  <a:gd name="T26" fmla="*/ 2147483647 w 791"/>
                  <a:gd name="T27" fmla="*/ 2147483647 h 1081"/>
                  <a:gd name="T28" fmla="*/ 2147483647 w 791"/>
                  <a:gd name="T29" fmla="*/ 2147483647 h 1081"/>
                  <a:gd name="T30" fmla="*/ 2147483647 w 791"/>
                  <a:gd name="T31" fmla="*/ 2147483647 h 1081"/>
                  <a:gd name="T32" fmla="*/ 2147483647 w 791"/>
                  <a:gd name="T33" fmla="*/ 2147483647 h 1081"/>
                  <a:gd name="T34" fmla="*/ 2147483647 w 791"/>
                  <a:gd name="T35" fmla="*/ 2147483647 h 1081"/>
                  <a:gd name="T36" fmla="*/ 2147483647 w 791"/>
                  <a:gd name="T37" fmla="*/ 2147483647 h 1081"/>
                  <a:gd name="T38" fmla="*/ 2147483647 w 791"/>
                  <a:gd name="T39" fmla="*/ 2147483647 h 1081"/>
                  <a:gd name="T40" fmla="*/ 2147483647 w 791"/>
                  <a:gd name="T41" fmla="*/ 2147483647 h 1081"/>
                  <a:gd name="T42" fmla="*/ 2147483647 w 791"/>
                  <a:gd name="T43" fmla="*/ 2147483647 h 1081"/>
                  <a:gd name="T44" fmla="*/ 2147483647 w 791"/>
                  <a:gd name="T45" fmla="*/ 2147483647 h 1081"/>
                  <a:gd name="T46" fmla="*/ 2147483647 w 791"/>
                  <a:gd name="T47" fmla="*/ 2147483647 h 1081"/>
                  <a:gd name="T48" fmla="*/ 2147483647 w 791"/>
                  <a:gd name="T49" fmla="*/ 2147483647 h 1081"/>
                  <a:gd name="T50" fmla="*/ 2147483647 w 791"/>
                  <a:gd name="T51" fmla="*/ 2147483647 h 1081"/>
                  <a:gd name="T52" fmla="*/ 2147483647 w 791"/>
                  <a:gd name="T53" fmla="*/ 2147483647 h 1081"/>
                  <a:gd name="T54" fmla="*/ 2147483647 w 791"/>
                  <a:gd name="T55" fmla="*/ 2147483647 h 1081"/>
                  <a:gd name="T56" fmla="*/ 2147483647 w 791"/>
                  <a:gd name="T57" fmla="*/ 2147483647 h 1081"/>
                  <a:gd name="T58" fmla="*/ 2147483647 w 791"/>
                  <a:gd name="T59" fmla="*/ 2147483647 h 1081"/>
                  <a:gd name="T60" fmla="*/ 2147483647 w 791"/>
                  <a:gd name="T61" fmla="*/ 2147483647 h 1081"/>
                  <a:gd name="T62" fmla="*/ 2147483647 w 791"/>
                  <a:gd name="T63" fmla="*/ 2147483647 h 1081"/>
                  <a:gd name="T64" fmla="*/ 2147483647 w 791"/>
                  <a:gd name="T65" fmla="*/ 2147483647 h 1081"/>
                  <a:gd name="T66" fmla="*/ 2147483647 w 791"/>
                  <a:gd name="T67" fmla="*/ 2147483647 h 1081"/>
                  <a:gd name="T68" fmla="*/ 2147483647 w 791"/>
                  <a:gd name="T69" fmla="*/ 2147483647 h 1081"/>
                  <a:gd name="T70" fmla="*/ 2147483647 w 791"/>
                  <a:gd name="T71" fmla="*/ 2147483647 h 1081"/>
                  <a:gd name="T72" fmla="*/ 2147483647 w 791"/>
                  <a:gd name="T73" fmla="*/ 2147483647 h 1081"/>
                  <a:gd name="T74" fmla="*/ 2147483647 w 791"/>
                  <a:gd name="T75" fmla="*/ 2147483647 h 1081"/>
                  <a:gd name="T76" fmla="*/ 2147483647 w 791"/>
                  <a:gd name="T77" fmla="*/ 2147483647 h 1081"/>
                  <a:gd name="T78" fmla="*/ 2147483647 w 791"/>
                  <a:gd name="T79" fmla="*/ 2147483647 h 1081"/>
                  <a:gd name="T80" fmla="*/ 2147483647 w 791"/>
                  <a:gd name="T81" fmla="*/ 2147483647 h 1081"/>
                  <a:gd name="T82" fmla="*/ 2147483647 w 791"/>
                  <a:gd name="T83" fmla="*/ 2147483647 h 1081"/>
                  <a:gd name="T84" fmla="*/ 2147483647 w 791"/>
                  <a:gd name="T85" fmla="*/ 2147483647 h 1081"/>
                  <a:gd name="T86" fmla="*/ 2147483647 w 791"/>
                  <a:gd name="T87" fmla="*/ 2147483647 h 1081"/>
                  <a:gd name="T88" fmla="*/ 2147483647 w 791"/>
                  <a:gd name="T89" fmla="*/ 2147483647 h 1081"/>
                  <a:gd name="T90" fmla="*/ 2147483647 w 791"/>
                  <a:gd name="T91" fmla="*/ 2147483647 h 1081"/>
                  <a:gd name="T92" fmla="*/ 2147483647 w 791"/>
                  <a:gd name="T93" fmla="*/ 2147483647 h 1081"/>
                  <a:gd name="T94" fmla="*/ 2147483647 w 791"/>
                  <a:gd name="T95" fmla="*/ 2147483647 h 1081"/>
                  <a:gd name="T96" fmla="*/ 2147483647 w 791"/>
                  <a:gd name="T97" fmla="*/ 2147483647 h 1081"/>
                  <a:gd name="T98" fmla="*/ 2147483647 w 791"/>
                  <a:gd name="T99" fmla="*/ 2147483647 h 1081"/>
                  <a:gd name="T100" fmla="*/ 2147483647 w 791"/>
                  <a:gd name="T101" fmla="*/ 2147483647 h 1081"/>
                  <a:gd name="T102" fmla="*/ 2147483647 w 791"/>
                  <a:gd name="T103" fmla="*/ 2147483647 h 1081"/>
                  <a:gd name="T104" fmla="*/ 2147483647 w 791"/>
                  <a:gd name="T105" fmla="*/ 2147483647 h 1081"/>
                  <a:gd name="T106" fmla="*/ 2147483647 w 791"/>
                  <a:gd name="T107" fmla="*/ 2147483647 h 1081"/>
                  <a:gd name="T108" fmla="*/ 2147483647 w 791"/>
                  <a:gd name="T109" fmla="*/ 2147483647 h 1081"/>
                  <a:gd name="T110" fmla="*/ 2147483647 w 791"/>
                  <a:gd name="T111" fmla="*/ 2147483647 h 1081"/>
                  <a:gd name="T112" fmla="*/ 2147483647 w 791"/>
                  <a:gd name="T113" fmla="*/ 2147483647 h 1081"/>
                  <a:gd name="T114" fmla="*/ 2147483647 w 791"/>
                  <a:gd name="T115" fmla="*/ 2147483647 h 1081"/>
                  <a:gd name="T116" fmla="*/ 2147483647 w 791"/>
                  <a:gd name="T117" fmla="*/ 2147483647 h 1081"/>
                  <a:gd name="T118" fmla="*/ 2147483647 w 791"/>
                  <a:gd name="T119" fmla="*/ 2147483647 h 1081"/>
                  <a:gd name="T120" fmla="*/ 2147483647 w 791"/>
                  <a:gd name="T121" fmla="*/ 2147483647 h 1081"/>
                  <a:gd name="T122" fmla="*/ 2147483647 w 791"/>
                  <a:gd name="T123" fmla="*/ 2147483647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>
                  <a:gd name="T0" fmla="*/ 2147483647 w 1181"/>
                  <a:gd name="T1" fmla="*/ 2147483647 h 1122"/>
                  <a:gd name="T2" fmla="*/ 2147483647 w 1181"/>
                  <a:gd name="T3" fmla="*/ 2147483647 h 1122"/>
                  <a:gd name="T4" fmla="*/ 2147483647 w 1181"/>
                  <a:gd name="T5" fmla="*/ 2147483647 h 1122"/>
                  <a:gd name="T6" fmla="*/ 2147483647 w 1181"/>
                  <a:gd name="T7" fmla="*/ 2147483647 h 1122"/>
                  <a:gd name="T8" fmla="*/ 2147483647 w 1181"/>
                  <a:gd name="T9" fmla="*/ 2147483647 h 1122"/>
                  <a:gd name="T10" fmla="*/ 2147483647 w 1181"/>
                  <a:gd name="T11" fmla="*/ 2147483647 h 1122"/>
                  <a:gd name="T12" fmla="*/ 2147483647 w 1181"/>
                  <a:gd name="T13" fmla="*/ 2147483647 h 1122"/>
                  <a:gd name="T14" fmla="*/ 2147483647 w 1181"/>
                  <a:gd name="T15" fmla="*/ 2147483647 h 1122"/>
                  <a:gd name="T16" fmla="*/ 2147483647 w 1181"/>
                  <a:gd name="T17" fmla="*/ 2147483647 h 1122"/>
                  <a:gd name="T18" fmla="*/ 2147483647 w 1181"/>
                  <a:gd name="T19" fmla="*/ 2147483647 h 1122"/>
                  <a:gd name="T20" fmla="*/ 2147483647 w 1181"/>
                  <a:gd name="T21" fmla="*/ 2147483647 h 1122"/>
                  <a:gd name="T22" fmla="*/ 2147483647 w 1181"/>
                  <a:gd name="T23" fmla="*/ 2147483647 h 1122"/>
                  <a:gd name="T24" fmla="*/ 2147483647 w 1181"/>
                  <a:gd name="T25" fmla="*/ 2147483647 h 1122"/>
                  <a:gd name="T26" fmla="*/ 2147483647 w 1181"/>
                  <a:gd name="T27" fmla="*/ 2147483647 h 1122"/>
                  <a:gd name="T28" fmla="*/ 2147483647 w 1181"/>
                  <a:gd name="T29" fmla="*/ 2147483647 h 1122"/>
                  <a:gd name="T30" fmla="*/ 2147483647 w 1181"/>
                  <a:gd name="T31" fmla="*/ 2147483647 h 1122"/>
                  <a:gd name="T32" fmla="*/ 2147483647 w 1181"/>
                  <a:gd name="T33" fmla="*/ 2147483647 h 1122"/>
                  <a:gd name="T34" fmla="*/ 2147483647 w 1181"/>
                  <a:gd name="T35" fmla="*/ 2147483647 h 1122"/>
                  <a:gd name="T36" fmla="*/ 2147483647 w 1181"/>
                  <a:gd name="T37" fmla="*/ 2147483647 h 1122"/>
                  <a:gd name="T38" fmla="*/ 2147483647 w 1181"/>
                  <a:gd name="T39" fmla="*/ 2147483647 h 1122"/>
                  <a:gd name="T40" fmla="*/ 2147483647 w 1181"/>
                  <a:gd name="T41" fmla="*/ 2147483647 h 1122"/>
                  <a:gd name="T42" fmla="*/ 2147483647 w 1181"/>
                  <a:gd name="T43" fmla="*/ 2147483647 h 1122"/>
                  <a:gd name="T44" fmla="*/ 2147483647 w 1181"/>
                  <a:gd name="T45" fmla="*/ 2147483647 h 1122"/>
                  <a:gd name="T46" fmla="*/ 2147483647 w 1181"/>
                  <a:gd name="T47" fmla="*/ 2147483647 h 1122"/>
                  <a:gd name="T48" fmla="*/ 2147483647 w 1181"/>
                  <a:gd name="T49" fmla="*/ 2147483647 h 1122"/>
                  <a:gd name="T50" fmla="*/ 2147483647 w 1181"/>
                  <a:gd name="T51" fmla="*/ 2147483647 h 1122"/>
                  <a:gd name="T52" fmla="*/ 2147483647 w 1181"/>
                  <a:gd name="T53" fmla="*/ 2147483647 h 1122"/>
                  <a:gd name="T54" fmla="*/ 2147483647 w 1181"/>
                  <a:gd name="T55" fmla="*/ 2147483647 h 1122"/>
                  <a:gd name="T56" fmla="*/ 2147483647 w 1181"/>
                  <a:gd name="T57" fmla="*/ 2147483647 h 1122"/>
                  <a:gd name="T58" fmla="*/ 2147483647 w 1181"/>
                  <a:gd name="T59" fmla="*/ 2147483647 h 1122"/>
                  <a:gd name="T60" fmla="*/ 2147483647 w 1181"/>
                  <a:gd name="T61" fmla="*/ 2147483647 h 1122"/>
                  <a:gd name="T62" fmla="*/ 2147483647 w 1181"/>
                  <a:gd name="T63" fmla="*/ 2147483647 h 1122"/>
                  <a:gd name="T64" fmla="*/ 2147483647 w 1181"/>
                  <a:gd name="T65" fmla="*/ 2147483647 h 1122"/>
                  <a:gd name="T66" fmla="*/ 2147483647 w 1181"/>
                  <a:gd name="T67" fmla="*/ 2147483647 h 1122"/>
                  <a:gd name="T68" fmla="*/ 2147483647 w 1181"/>
                  <a:gd name="T69" fmla="*/ 2147483647 h 1122"/>
                  <a:gd name="T70" fmla="*/ 2147483647 w 1181"/>
                  <a:gd name="T71" fmla="*/ 2147483647 h 1122"/>
                  <a:gd name="T72" fmla="*/ 2147483647 w 1181"/>
                  <a:gd name="T73" fmla="*/ 2147483647 h 1122"/>
                  <a:gd name="T74" fmla="*/ 2147483647 w 1181"/>
                  <a:gd name="T75" fmla="*/ 2147483647 h 1122"/>
                  <a:gd name="T76" fmla="*/ 2147483647 w 1181"/>
                  <a:gd name="T77" fmla="*/ 2147483647 h 1122"/>
                  <a:gd name="T78" fmla="*/ 2147483647 w 1181"/>
                  <a:gd name="T79" fmla="*/ 2147483647 h 1122"/>
                  <a:gd name="T80" fmla="*/ 2147483647 w 1181"/>
                  <a:gd name="T81" fmla="*/ 2147483647 h 1122"/>
                  <a:gd name="T82" fmla="*/ 2147483647 w 1181"/>
                  <a:gd name="T83" fmla="*/ 2147483647 h 1122"/>
                  <a:gd name="T84" fmla="*/ 2147483647 w 1181"/>
                  <a:gd name="T85" fmla="*/ 2147483647 h 1122"/>
                  <a:gd name="T86" fmla="*/ 2147483647 w 1181"/>
                  <a:gd name="T87" fmla="*/ 2147483647 h 1122"/>
                  <a:gd name="T88" fmla="*/ 2147483647 w 1181"/>
                  <a:gd name="T89" fmla="*/ 2147483647 h 1122"/>
                  <a:gd name="T90" fmla="*/ 2147483647 w 1181"/>
                  <a:gd name="T91" fmla="*/ 2147483647 h 1122"/>
                  <a:gd name="T92" fmla="*/ 2147483647 w 1181"/>
                  <a:gd name="T93" fmla="*/ 2147483647 h 1122"/>
                  <a:gd name="T94" fmla="*/ 2147483647 w 1181"/>
                  <a:gd name="T95" fmla="*/ 2147483647 h 1122"/>
                  <a:gd name="T96" fmla="*/ 2147483647 w 1181"/>
                  <a:gd name="T97" fmla="*/ 2147483647 h 1122"/>
                  <a:gd name="T98" fmla="*/ 2147483647 w 1181"/>
                  <a:gd name="T99" fmla="*/ 2147483647 h 1122"/>
                  <a:gd name="T100" fmla="*/ 2147483647 w 1181"/>
                  <a:gd name="T101" fmla="*/ 2147483647 h 1122"/>
                  <a:gd name="T102" fmla="*/ 2147483647 w 1181"/>
                  <a:gd name="T103" fmla="*/ 2147483647 h 1122"/>
                  <a:gd name="T104" fmla="*/ 2147483647 w 1181"/>
                  <a:gd name="T105" fmla="*/ 2147483647 h 1122"/>
                  <a:gd name="T106" fmla="*/ 2147483647 w 1181"/>
                  <a:gd name="T107" fmla="*/ 2147483647 h 1122"/>
                  <a:gd name="T108" fmla="*/ 2147483647 w 1181"/>
                  <a:gd name="T109" fmla="*/ 2147483647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>
                  <a:gd name="T0" fmla="*/ 2147483647 w 941"/>
                  <a:gd name="T1" fmla="*/ 2147483647 h 1080"/>
                  <a:gd name="T2" fmla="*/ 2147483647 w 941"/>
                  <a:gd name="T3" fmla="*/ 2147483647 h 1080"/>
                  <a:gd name="T4" fmla="*/ 2147483647 w 941"/>
                  <a:gd name="T5" fmla="*/ 2147483647 h 1080"/>
                  <a:gd name="T6" fmla="*/ 2147483647 w 941"/>
                  <a:gd name="T7" fmla="*/ 2147483647 h 1080"/>
                  <a:gd name="T8" fmla="*/ 2147483647 w 941"/>
                  <a:gd name="T9" fmla="*/ 2147483647 h 1080"/>
                  <a:gd name="T10" fmla="*/ 2147483647 w 941"/>
                  <a:gd name="T11" fmla="*/ 2147483647 h 1080"/>
                  <a:gd name="T12" fmla="*/ 2147483647 w 941"/>
                  <a:gd name="T13" fmla="*/ 2147483647 h 1080"/>
                  <a:gd name="T14" fmla="*/ 0 w 941"/>
                  <a:gd name="T15" fmla="*/ 2147483647 h 1080"/>
                  <a:gd name="T16" fmla="*/ 0 w 941"/>
                  <a:gd name="T17" fmla="*/ 0 h 1080"/>
                  <a:gd name="T18" fmla="*/ 2147483647 w 941"/>
                  <a:gd name="T19" fmla="*/ 2147483647 h 1080"/>
                  <a:gd name="T20" fmla="*/ 2147483647 w 941"/>
                  <a:gd name="T21" fmla="*/ 2147483647 h 1080"/>
                  <a:gd name="T22" fmla="*/ 2147483647 w 941"/>
                  <a:gd name="T23" fmla="*/ 2147483647 h 1080"/>
                  <a:gd name="T24" fmla="*/ 2147483647 w 941"/>
                  <a:gd name="T25" fmla="*/ 0 h 1080"/>
                  <a:gd name="T26" fmla="*/ 2147483647 w 941"/>
                  <a:gd name="T27" fmla="*/ 2147483647 h 1080"/>
                  <a:gd name="T28" fmla="*/ 2147483647 w 941"/>
                  <a:gd name="T29" fmla="*/ 2147483647 h 1080"/>
                  <a:gd name="T30" fmla="*/ 2147483647 w 941"/>
                  <a:gd name="T31" fmla="*/ 2147483647 h 1080"/>
                  <a:gd name="T32" fmla="*/ 2147483647 w 941"/>
                  <a:gd name="T33" fmla="*/ 2147483647 h 1080"/>
                  <a:gd name="T34" fmla="*/ 2147483647 w 941"/>
                  <a:gd name="T35" fmla="*/ 2147483647 h 1080"/>
                  <a:gd name="T36" fmla="*/ 2147483647 w 941"/>
                  <a:gd name="T37" fmla="*/ 2147483647 h 1080"/>
                  <a:gd name="T38" fmla="*/ 2147483647 w 941"/>
                  <a:gd name="T39" fmla="*/ 2147483647 h 1080"/>
                  <a:gd name="T40" fmla="*/ 2147483647 w 941"/>
                  <a:gd name="T41" fmla="*/ 2147483647 h 1080"/>
                  <a:gd name="T42" fmla="*/ 2147483647 w 941"/>
                  <a:gd name="T43" fmla="*/ 2147483647 h 1080"/>
                  <a:gd name="T44" fmla="*/ 2147483647 w 941"/>
                  <a:gd name="T45" fmla="*/ 2147483647 h 1080"/>
                  <a:gd name="T46" fmla="*/ 2147483647 w 941"/>
                  <a:gd name="T47" fmla="*/ 2147483647 h 1080"/>
                  <a:gd name="T48" fmla="*/ 2147483647 w 941"/>
                  <a:gd name="T49" fmla="*/ 2147483647 h 1080"/>
                  <a:gd name="T50" fmla="*/ 2147483647 w 941"/>
                  <a:gd name="T51" fmla="*/ 2147483647 h 1080"/>
                  <a:gd name="T52" fmla="*/ 2147483647 w 941"/>
                  <a:gd name="T53" fmla="*/ 2147483647 h 1080"/>
                  <a:gd name="T54" fmla="*/ 2147483647 w 941"/>
                  <a:gd name="T55" fmla="*/ 2147483647 h 1080"/>
                  <a:gd name="T56" fmla="*/ 2147483647 w 941"/>
                  <a:gd name="T57" fmla="*/ 2147483647 h 1080"/>
                  <a:gd name="T58" fmla="*/ 2147483647 w 941"/>
                  <a:gd name="T59" fmla="*/ 2147483647 h 1080"/>
                  <a:gd name="T60" fmla="*/ 2147483647 w 941"/>
                  <a:gd name="T61" fmla="*/ 2147483647 h 1080"/>
                  <a:gd name="T62" fmla="*/ 2147483647 w 941"/>
                  <a:gd name="T63" fmla="*/ 0 h 1080"/>
                  <a:gd name="T64" fmla="*/ 2147483647 w 941"/>
                  <a:gd name="T65" fmla="*/ 2147483647 h 1080"/>
                  <a:gd name="T66" fmla="*/ 2147483647 w 941"/>
                  <a:gd name="T67" fmla="*/ 2147483647 h 1080"/>
                  <a:gd name="T68" fmla="*/ 2147483647 w 941"/>
                  <a:gd name="T69" fmla="*/ 2147483647 h 1080"/>
                  <a:gd name="T70" fmla="*/ 2147483647 w 941"/>
                  <a:gd name="T71" fmla="*/ 0 h 1080"/>
                  <a:gd name="T72" fmla="*/ 2147483647 w 941"/>
                  <a:gd name="T73" fmla="*/ 2147483647 h 1080"/>
                  <a:gd name="T74" fmla="*/ 2147483647 w 941"/>
                  <a:gd name="T75" fmla="*/ 2147483647 h 1080"/>
                  <a:gd name="T76" fmla="*/ 2147483647 w 941"/>
                  <a:gd name="T77" fmla="*/ 2147483647 h 1080"/>
                  <a:gd name="T78" fmla="*/ 2147483647 w 941"/>
                  <a:gd name="T79" fmla="*/ 2147483647 h 1080"/>
                  <a:gd name="T80" fmla="*/ 2147483647 w 941"/>
                  <a:gd name="T81" fmla="*/ 2147483647 h 1080"/>
                  <a:gd name="T82" fmla="*/ 2147483647 w 941"/>
                  <a:gd name="T83" fmla="*/ 2147483647 h 1080"/>
                  <a:gd name="T84" fmla="*/ 2147483647 w 941"/>
                  <a:gd name="T85" fmla="*/ 2147483647 h 1080"/>
                  <a:gd name="T86" fmla="*/ 2147483647 w 941"/>
                  <a:gd name="T87" fmla="*/ 2147483647 h 1080"/>
                  <a:gd name="T88" fmla="*/ 2147483647 w 941"/>
                  <a:gd name="T89" fmla="*/ 2147483647 h 1080"/>
                  <a:gd name="T90" fmla="*/ 2147483647 w 941"/>
                  <a:gd name="T91" fmla="*/ 2147483647 h 1080"/>
                  <a:gd name="T92" fmla="*/ 2147483647 w 941"/>
                  <a:gd name="T93" fmla="*/ 2147483647 h 1080"/>
                  <a:gd name="T94" fmla="*/ 2147483647 w 941"/>
                  <a:gd name="T95" fmla="*/ 2147483647 h 1080"/>
                  <a:gd name="T96" fmla="*/ 2147483647 w 941"/>
                  <a:gd name="T97" fmla="*/ 2147483647 h 1080"/>
                  <a:gd name="T98" fmla="*/ 2147483647 w 941"/>
                  <a:gd name="T99" fmla="*/ 2147483647 h 1080"/>
                  <a:gd name="T100" fmla="*/ 2147483647 w 941"/>
                  <a:gd name="T101" fmla="*/ 2147483647 h 1080"/>
                  <a:gd name="T102" fmla="*/ 2147483647 w 941"/>
                  <a:gd name="T103" fmla="*/ 2147483647 h 1080"/>
                  <a:gd name="T104" fmla="*/ 2147483647 w 941"/>
                  <a:gd name="T105" fmla="*/ 2147483647 h 1080"/>
                  <a:gd name="T106" fmla="*/ 2147483647 w 941"/>
                  <a:gd name="T107" fmla="*/ 2147483647 h 1080"/>
                  <a:gd name="T108" fmla="*/ 2147483647 w 941"/>
                  <a:gd name="T109" fmla="*/ 2147483647 h 1080"/>
                  <a:gd name="T110" fmla="*/ 2147483647 w 941"/>
                  <a:gd name="T111" fmla="*/ 2147483647 h 1080"/>
                  <a:gd name="T112" fmla="*/ 2147483647 w 941"/>
                  <a:gd name="T113" fmla="*/ 2147483647 h 10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>
                  <a:gd name="T0" fmla="*/ 2147483647 w 934"/>
                  <a:gd name="T1" fmla="*/ 2147483647 h 1122"/>
                  <a:gd name="T2" fmla="*/ 2147483647 w 934"/>
                  <a:gd name="T3" fmla="*/ 2147483647 h 1122"/>
                  <a:gd name="T4" fmla="*/ 2147483647 w 934"/>
                  <a:gd name="T5" fmla="*/ 2147483647 h 1122"/>
                  <a:gd name="T6" fmla="*/ 2147483647 w 934"/>
                  <a:gd name="T7" fmla="*/ 2147483647 h 1122"/>
                  <a:gd name="T8" fmla="*/ 2147483647 w 934"/>
                  <a:gd name="T9" fmla="*/ 2147483647 h 1122"/>
                  <a:gd name="T10" fmla="*/ 2147483647 w 934"/>
                  <a:gd name="T11" fmla="*/ 2147483647 h 1122"/>
                  <a:gd name="T12" fmla="*/ 2147483647 w 934"/>
                  <a:gd name="T13" fmla="*/ 2147483647 h 1122"/>
                  <a:gd name="T14" fmla="*/ 2147483647 w 934"/>
                  <a:gd name="T15" fmla="*/ 2147483647 h 1122"/>
                  <a:gd name="T16" fmla="*/ 2147483647 w 934"/>
                  <a:gd name="T17" fmla="*/ 2147483647 h 1122"/>
                  <a:gd name="T18" fmla="*/ 2147483647 w 934"/>
                  <a:gd name="T19" fmla="*/ 2147483647 h 1122"/>
                  <a:gd name="T20" fmla="*/ 2147483647 w 934"/>
                  <a:gd name="T21" fmla="*/ 2147483647 h 1122"/>
                  <a:gd name="T22" fmla="*/ 2147483647 w 934"/>
                  <a:gd name="T23" fmla="*/ 2147483647 h 1122"/>
                  <a:gd name="T24" fmla="*/ 2147483647 w 934"/>
                  <a:gd name="T25" fmla="*/ 2147483647 h 1122"/>
                  <a:gd name="T26" fmla="*/ 2147483647 w 934"/>
                  <a:gd name="T27" fmla="*/ 2147483647 h 1122"/>
                  <a:gd name="T28" fmla="*/ 2147483647 w 934"/>
                  <a:gd name="T29" fmla="*/ 2147483647 h 1122"/>
                  <a:gd name="T30" fmla="*/ 2147483647 w 934"/>
                  <a:gd name="T31" fmla="*/ 2147483647 h 1122"/>
                  <a:gd name="T32" fmla="*/ 2147483647 w 934"/>
                  <a:gd name="T33" fmla="*/ 2147483647 h 1122"/>
                  <a:gd name="T34" fmla="*/ 2147483647 w 934"/>
                  <a:gd name="T35" fmla="*/ 0 h 1122"/>
                  <a:gd name="T36" fmla="*/ 2147483647 w 934"/>
                  <a:gd name="T37" fmla="*/ 2147483647 h 1122"/>
                  <a:gd name="T38" fmla="*/ 2147483647 w 934"/>
                  <a:gd name="T39" fmla="*/ 2147483647 h 1122"/>
                  <a:gd name="T40" fmla="*/ 2147483647 w 934"/>
                  <a:gd name="T41" fmla="*/ 2147483647 h 1122"/>
                  <a:gd name="T42" fmla="*/ 2147483647 w 934"/>
                  <a:gd name="T43" fmla="*/ 2147483647 h 1122"/>
                  <a:gd name="T44" fmla="*/ 2147483647 w 934"/>
                  <a:gd name="T45" fmla="*/ 2147483647 h 1122"/>
                  <a:gd name="T46" fmla="*/ 2147483647 w 934"/>
                  <a:gd name="T47" fmla="*/ 2147483647 h 1122"/>
                  <a:gd name="T48" fmla="*/ 2147483647 w 934"/>
                  <a:gd name="T49" fmla="*/ 2147483647 h 1122"/>
                  <a:gd name="T50" fmla="*/ 2147483647 w 934"/>
                  <a:gd name="T51" fmla="*/ 2147483647 h 1122"/>
                  <a:gd name="T52" fmla="*/ 2147483647 w 934"/>
                  <a:gd name="T53" fmla="*/ 2147483647 h 1122"/>
                  <a:gd name="T54" fmla="*/ 2147483647 w 934"/>
                  <a:gd name="T55" fmla="*/ 2147483647 h 1122"/>
                  <a:gd name="T56" fmla="*/ 2147483647 w 934"/>
                  <a:gd name="T57" fmla="*/ 2147483647 h 1122"/>
                  <a:gd name="T58" fmla="*/ 2147483647 w 934"/>
                  <a:gd name="T59" fmla="*/ 2147483647 h 1122"/>
                  <a:gd name="T60" fmla="*/ 2147483647 w 934"/>
                  <a:gd name="T61" fmla="*/ 2147483647 h 1122"/>
                  <a:gd name="T62" fmla="*/ 2147483647 w 934"/>
                  <a:gd name="T63" fmla="*/ 2147483647 h 1122"/>
                  <a:gd name="T64" fmla="*/ 2147483647 w 934"/>
                  <a:gd name="T65" fmla="*/ 2147483647 h 1122"/>
                  <a:gd name="T66" fmla="*/ 2147483647 w 934"/>
                  <a:gd name="T67" fmla="*/ 2147483647 h 1122"/>
                  <a:gd name="T68" fmla="*/ 2147483647 w 934"/>
                  <a:gd name="T69" fmla="*/ 2147483647 h 1122"/>
                  <a:gd name="T70" fmla="*/ 2147483647 w 934"/>
                  <a:gd name="T71" fmla="*/ 2147483647 h 1122"/>
                  <a:gd name="T72" fmla="*/ 2147483647 w 934"/>
                  <a:gd name="T73" fmla="*/ 2147483647 h 1122"/>
                  <a:gd name="T74" fmla="*/ 2147483647 w 934"/>
                  <a:gd name="T75" fmla="*/ 2147483647 h 1122"/>
                  <a:gd name="T76" fmla="*/ 2147483647 w 934"/>
                  <a:gd name="T77" fmla="*/ 2147483647 h 1122"/>
                  <a:gd name="T78" fmla="*/ 2147483647 w 934"/>
                  <a:gd name="T79" fmla="*/ 2147483647 h 1122"/>
                  <a:gd name="T80" fmla="*/ 2147483647 w 934"/>
                  <a:gd name="T81" fmla="*/ 2147483647 h 1122"/>
                  <a:gd name="T82" fmla="*/ 2147483647 w 934"/>
                  <a:gd name="T83" fmla="*/ 2147483647 h 1122"/>
                  <a:gd name="T84" fmla="*/ 2147483647 w 934"/>
                  <a:gd name="T85" fmla="*/ 2147483647 h 1122"/>
                  <a:gd name="T86" fmla="*/ 2147483647 w 934"/>
                  <a:gd name="T87" fmla="*/ 2147483647 h 1122"/>
                  <a:gd name="T88" fmla="*/ 2147483647 w 934"/>
                  <a:gd name="T89" fmla="*/ 2147483647 h 1122"/>
                  <a:gd name="T90" fmla="*/ 2147483647 w 934"/>
                  <a:gd name="T91" fmla="*/ 2147483647 h 1122"/>
                  <a:gd name="T92" fmla="*/ 2147483647 w 934"/>
                  <a:gd name="T93" fmla="*/ 2147483647 h 1122"/>
                  <a:gd name="T94" fmla="*/ 2147483647 w 934"/>
                  <a:gd name="T95" fmla="*/ 2147483647 h 1122"/>
                  <a:gd name="T96" fmla="*/ 2147483647 w 934"/>
                  <a:gd name="T97" fmla="*/ 2147483647 h 1122"/>
                  <a:gd name="T98" fmla="*/ 2147483647 w 934"/>
                  <a:gd name="T99" fmla="*/ 2147483647 h 1122"/>
                  <a:gd name="T100" fmla="*/ 2147483647 w 934"/>
                  <a:gd name="T101" fmla="*/ 2147483647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>
                  <a:gd name="T0" fmla="*/ 2147483647 w 1001"/>
                  <a:gd name="T1" fmla="*/ 2147483647 h 1104"/>
                  <a:gd name="T2" fmla="*/ 2147483647 w 1001"/>
                  <a:gd name="T3" fmla="*/ 2147483647 h 1104"/>
                  <a:gd name="T4" fmla="*/ 2147483647 w 1001"/>
                  <a:gd name="T5" fmla="*/ 2147483647 h 1104"/>
                  <a:gd name="T6" fmla="*/ 2147483647 w 1001"/>
                  <a:gd name="T7" fmla="*/ 2147483647 h 1104"/>
                  <a:gd name="T8" fmla="*/ 2147483647 w 1001"/>
                  <a:gd name="T9" fmla="*/ 2147483647 h 1104"/>
                  <a:gd name="T10" fmla="*/ 2147483647 w 1001"/>
                  <a:gd name="T11" fmla="*/ 2147483647 h 1104"/>
                  <a:gd name="T12" fmla="*/ 2147483647 w 1001"/>
                  <a:gd name="T13" fmla="*/ 2147483647 h 1104"/>
                  <a:gd name="T14" fmla="*/ 2147483647 w 1001"/>
                  <a:gd name="T15" fmla="*/ 2147483647 h 1104"/>
                  <a:gd name="T16" fmla="*/ 2147483647 w 1001"/>
                  <a:gd name="T17" fmla="*/ 2147483647 h 1104"/>
                  <a:gd name="T18" fmla="*/ 2147483647 w 1001"/>
                  <a:gd name="T19" fmla="*/ 2147483647 h 1104"/>
                  <a:gd name="T20" fmla="*/ 0 w 1001"/>
                  <a:gd name="T21" fmla="*/ 2147483647 h 1104"/>
                  <a:gd name="T22" fmla="*/ 2147483647 w 1001"/>
                  <a:gd name="T23" fmla="*/ 0 h 1104"/>
                  <a:gd name="T24" fmla="*/ 2147483647 w 1001"/>
                  <a:gd name="T25" fmla="*/ 0 h 1104"/>
                  <a:gd name="T26" fmla="*/ 2147483647 w 1001"/>
                  <a:gd name="T27" fmla="*/ 2147483647 h 1104"/>
                  <a:gd name="T28" fmla="*/ 2147483647 w 1001"/>
                  <a:gd name="T29" fmla="*/ 2147483647 h 1104"/>
                  <a:gd name="T30" fmla="*/ 2147483647 w 1001"/>
                  <a:gd name="T31" fmla="*/ 2147483647 h 1104"/>
                  <a:gd name="T32" fmla="*/ 2147483647 w 1001"/>
                  <a:gd name="T33" fmla="*/ 2147483647 h 1104"/>
                  <a:gd name="T34" fmla="*/ 2147483647 w 1001"/>
                  <a:gd name="T35" fmla="*/ 2147483647 h 1104"/>
                  <a:gd name="T36" fmla="*/ 2147483647 w 1001"/>
                  <a:gd name="T37" fmla="*/ 2147483647 h 1104"/>
                  <a:gd name="T38" fmla="*/ 2147483647 w 1001"/>
                  <a:gd name="T39" fmla="*/ 2147483647 h 1104"/>
                  <a:gd name="T40" fmla="*/ 2147483647 w 1001"/>
                  <a:gd name="T41" fmla="*/ 2147483647 h 1104"/>
                  <a:gd name="T42" fmla="*/ 2147483647 w 1001"/>
                  <a:gd name="T43" fmla="*/ 2147483647 h 1104"/>
                  <a:gd name="T44" fmla="*/ 2147483647 w 1001"/>
                  <a:gd name="T45" fmla="*/ 2147483647 h 1104"/>
                  <a:gd name="T46" fmla="*/ 2147483647 w 1001"/>
                  <a:gd name="T47" fmla="*/ 2147483647 h 1104"/>
                  <a:gd name="T48" fmla="*/ 2147483647 w 1001"/>
                  <a:gd name="T49" fmla="*/ 2147483647 h 1104"/>
                  <a:gd name="T50" fmla="*/ 2147483647 w 1001"/>
                  <a:gd name="T51" fmla="*/ 2147483647 h 1104"/>
                  <a:gd name="T52" fmla="*/ 2147483647 w 1001"/>
                  <a:gd name="T53" fmla="*/ 2147483647 h 1104"/>
                  <a:gd name="T54" fmla="*/ 2147483647 w 1001"/>
                  <a:gd name="T55" fmla="*/ 2147483647 h 1104"/>
                  <a:gd name="T56" fmla="*/ 2147483647 w 1001"/>
                  <a:gd name="T57" fmla="*/ 2147483647 h 1104"/>
                  <a:gd name="T58" fmla="*/ 2147483647 w 1001"/>
                  <a:gd name="T59" fmla="*/ 2147483647 h 1104"/>
                  <a:gd name="T60" fmla="*/ 2147483647 w 1001"/>
                  <a:gd name="T61" fmla="*/ 2147483647 h 1104"/>
                  <a:gd name="T62" fmla="*/ 2147483647 w 1001"/>
                  <a:gd name="T63" fmla="*/ 2147483647 h 1104"/>
                  <a:gd name="T64" fmla="*/ 2147483647 w 1001"/>
                  <a:gd name="T65" fmla="*/ 2147483647 h 1104"/>
                  <a:gd name="T66" fmla="*/ 2147483647 w 1001"/>
                  <a:gd name="T67" fmla="*/ 2147483647 h 1104"/>
                  <a:gd name="T68" fmla="*/ 2147483647 w 1001"/>
                  <a:gd name="T69" fmla="*/ 2147483647 h 1104"/>
                  <a:gd name="T70" fmla="*/ 2147483647 w 1001"/>
                  <a:gd name="T71" fmla="*/ 2147483647 h 1104"/>
                  <a:gd name="T72" fmla="*/ 2147483647 w 1001"/>
                  <a:gd name="T73" fmla="*/ 2147483647 h 1104"/>
                  <a:gd name="T74" fmla="*/ 2147483647 w 1001"/>
                  <a:gd name="T75" fmla="*/ 2147483647 h 1104"/>
                  <a:gd name="T76" fmla="*/ 2147483647 w 1001"/>
                  <a:gd name="T77" fmla="*/ 2147483647 h 1104"/>
                  <a:gd name="T78" fmla="*/ 2147483647 w 1001"/>
                  <a:gd name="T79" fmla="*/ 2147483647 h 1104"/>
                  <a:gd name="T80" fmla="*/ 2147483647 w 1001"/>
                  <a:gd name="T81" fmla="*/ 2147483647 h 1104"/>
                  <a:gd name="T82" fmla="*/ 2147483647 w 1001"/>
                  <a:gd name="T83" fmla="*/ 2147483647 h 1104"/>
                  <a:gd name="T84" fmla="*/ 2147483647 w 1001"/>
                  <a:gd name="T85" fmla="*/ 2147483647 h 1104"/>
                  <a:gd name="T86" fmla="*/ 2147483647 w 1001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>
                  <a:gd name="T0" fmla="*/ 2147483647 w 689"/>
                  <a:gd name="T1" fmla="*/ 2147483647 h 1080"/>
                  <a:gd name="T2" fmla="*/ 2147483647 w 689"/>
                  <a:gd name="T3" fmla="*/ 2147483647 h 1080"/>
                  <a:gd name="T4" fmla="*/ 2147483647 w 689"/>
                  <a:gd name="T5" fmla="*/ 2147483647 h 1080"/>
                  <a:gd name="T6" fmla="*/ 2147483647 w 689"/>
                  <a:gd name="T7" fmla="*/ 2147483647 h 1080"/>
                  <a:gd name="T8" fmla="*/ 2147483647 w 689"/>
                  <a:gd name="T9" fmla="*/ 2147483647 h 1080"/>
                  <a:gd name="T10" fmla="*/ 2147483647 w 689"/>
                  <a:gd name="T11" fmla="*/ 0 h 1080"/>
                  <a:gd name="T12" fmla="*/ 2147483647 w 689"/>
                  <a:gd name="T13" fmla="*/ 2147483647 h 1080"/>
                  <a:gd name="T14" fmla="*/ 2147483647 w 689"/>
                  <a:gd name="T15" fmla="*/ 2147483647 h 1080"/>
                  <a:gd name="T16" fmla="*/ 2147483647 w 689"/>
                  <a:gd name="T17" fmla="*/ 2147483647 h 1080"/>
                  <a:gd name="T18" fmla="*/ 2147483647 w 689"/>
                  <a:gd name="T19" fmla="*/ 2147483647 h 1080"/>
                  <a:gd name="T20" fmla="*/ 2147483647 w 689"/>
                  <a:gd name="T21" fmla="*/ 2147483647 h 1080"/>
                  <a:gd name="T22" fmla="*/ 2147483647 w 689"/>
                  <a:gd name="T23" fmla="*/ 2147483647 h 1080"/>
                  <a:gd name="T24" fmla="*/ 2147483647 w 689"/>
                  <a:gd name="T25" fmla="*/ 2147483647 h 1080"/>
                  <a:gd name="T26" fmla="*/ 2147483647 w 689"/>
                  <a:gd name="T27" fmla="*/ 2147483647 h 1080"/>
                  <a:gd name="T28" fmla="*/ 2147483647 w 689"/>
                  <a:gd name="T29" fmla="*/ 2147483647 h 1080"/>
                  <a:gd name="T30" fmla="*/ 2147483647 w 689"/>
                  <a:gd name="T31" fmla="*/ 2147483647 h 1080"/>
                  <a:gd name="T32" fmla="*/ 2147483647 w 689"/>
                  <a:gd name="T33" fmla="*/ 2147483647 h 1080"/>
                  <a:gd name="T34" fmla="*/ 2147483647 w 689"/>
                  <a:gd name="T35" fmla="*/ 2147483647 h 1080"/>
                  <a:gd name="T36" fmla="*/ 2147483647 w 689"/>
                  <a:gd name="T37" fmla="*/ 2147483647 h 1080"/>
                  <a:gd name="T38" fmla="*/ 2147483647 w 689"/>
                  <a:gd name="T39" fmla="*/ 2147483647 h 1080"/>
                  <a:gd name="T40" fmla="*/ 2147483647 w 689"/>
                  <a:gd name="T41" fmla="*/ 2147483647 h 1080"/>
                  <a:gd name="T42" fmla="*/ 2147483647 w 689"/>
                  <a:gd name="T43" fmla="*/ 2147483647 h 1080"/>
                  <a:gd name="T44" fmla="*/ 2147483647 w 689"/>
                  <a:gd name="T45" fmla="*/ 2147483647 h 1080"/>
                  <a:gd name="T46" fmla="*/ 2147483647 w 689"/>
                  <a:gd name="T47" fmla="*/ 2147483647 h 1080"/>
                  <a:gd name="T48" fmla="*/ 2147483647 w 689"/>
                  <a:gd name="T49" fmla="*/ 2147483647 h 1080"/>
                  <a:gd name="T50" fmla="*/ 2147483647 w 689"/>
                  <a:gd name="T51" fmla="*/ 2147483647 h 1080"/>
                  <a:gd name="T52" fmla="*/ 2147483647 w 689"/>
                  <a:gd name="T53" fmla="*/ 2147483647 h 1080"/>
                  <a:gd name="T54" fmla="*/ 2147483647 w 689"/>
                  <a:gd name="T55" fmla="*/ 2147483647 h 1080"/>
                  <a:gd name="T56" fmla="*/ 2147483647 w 689"/>
                  <a:gd name="T57" fmla="*/ 2147483647 h 1080"/>
                  <a:gd name="T58" fmla="*/ 2147483647 w 689"/>
                  <a:gd name="T59" fmla="*/ 2147483647 h 1080"/>
                  <a:gd name="T60" fmla="*/ 2147483647 w 689"/>
                  <a:gd name="T61" fmla="*/ 2147483647 h 1080"/>
                  <a:gd name="T62" fmla="*/ 2147483647 w 689"/>
                  <a:gd name="T63" fmla="*/ 2147483647 h 1080"/>
                  <a:gd name="T64" fmla="*/ 2147483647 w 689"/>
                  <a:gd name="T65" fmla="*/ 2147483647 h 1080"/>
                  <a:gd name="T66" fmla="*/ 2147483647 w 689"/>
                  <a:gd name="T67" fmla="*/ 2147483647 h 1080"/>
                  <a:gd name="T68" fmla="*/ 2147483647 w 689"/>
                  <a:gd name="T69" fmla="*/ 2147483647 h 1080"/>
                  <a:gd name="T70" fmla="*/ 2147483647 w 689"/>
                  <a:gd name="T71" fmla="*/ 2147483647 h 1080"/>
                  <a:gd name="T72" fmla="*/ 2147483647 w 689"/>
                  <a:gd name="T73" fmla="*/ 2147483647 h 1080"/>
                  <a:gd name="T74" fmla="*/ 2147483647 w 689"/>
                  <a:gd name="T75" fmla="*/ 2147483647 h 1080"/>
                  <a:gd name="T76" fmla="*/ 2147483647 w 689"/>
                  <a:gd name="T77" fmla="*/ 2147483647 h 1080"/>
                  <a:gd name="T78" fmla="*/ 2147483647 w 689"/>
                  <a:gd name="T79" fmla="*/ 2147483647 h 1080"/>
                  <a:gd name="T80" fmla="*/ 2147483647 w 689"/>
                  <a:gd name="T81" fmla="*/ 2147483647 h 1080"/>
                  <a:gd name="T82" fmla="*/ 2147483647 w 689"/>
                  <a:gd name="T83" fmla="*/ 2147483647 h 1080"/>
                  <a:gd name="T84" fmla="*/ 2147483647 w 689"/>
                  <a:gd name="T85" fmla="*/ 2147483647 h 1080"/>
                  <a:gd name="T86" fmla="*/ 2147483647 w 689"/>
                  <a:gd name="T87" fmla="*/ 2147483647 h 1080"/>
                  <a:gd name="T88" fmla="*/ 2147483647 w 689"/>
                  <a:gd name="T89" fmla="*/ 2147483647 h 1080"/>
                  <a:gd name="T90" fmla="*/ 2147483647 w 689"/>
                  <a:gd name="T91" fmla="*/ 2147483647 h 1080"/>
                  <a:gd name="T92" fmla="*/ 2147483647 w 689"/>
                  <a:gd name="T93" fmla="*/ 2147483647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>
                  <a:gd name="T0" fmla="*/ 2147483647 w 794"/>
                  <a:gd name="T1" fmla="*/ 2147483647 h 1081"/>
                  <a:gd name="T2" fmla="*/ 2147483647 w 794"/>
                  <a:gd name="T3" fmla="*/ 2147483647 h 1081"/>
                  <a:gd name="T4" fmla="*/ 2147483647 w 794"/>
                  <a:gd name="T5" fmla="*/ 2147483647 h 1081"/>
                  <a:gd name="T6" fmla="*/ 2147483647 w 794"/>
                  <a:gd name="T7" fmla="*/ 2147483647 h 1081"/>
                  <a:gd name="T8" fmla="*/ 2147483647 w 794"/>
                  <a:gd name="T9" fmla="*/ 2147483647 h 1081"/>
                  <a:gd name="T10" fmla="*/ 2147483647 w 794"/>
                  <a:gd name="T11" fmla="*/ 2147483647 h 1081"/>
                  <a:gd name="T12" fmla="*/ 2147483647 w 794"/>
                  <a:gd name="T13" fmla="*/ 2147483647 h 1081"/>
                  <a:gd name="T14" fmla="*/ 0 w 794"/>
                  <a:gd name="T15" fmla="*/ 2147483647 h 1081"/>
                  <a:gd name="T16" fmla="*/ 0 w 794"/>
                  <a:gd name="T17" fmla="*/ 2147483647 h 1081"/>
                  <a:gd name="T18" fmla="*/ 2147483647 w 794"/>
                  <a:gd name="T19" fmla="*/ 2147483647 h 1081"/>
                  <a:gd name="T20" fmla="*/ 2147483647 w 794"/>
                  <a:gd name="T21" fmla="*/ 2147483647 h 1081"/>
                  <a:gd name="T22" fmla="*/ 2147483647 w 794"/>
                  <a:gd name="T23" fmla="*/ 2147483647 h 1081"/>
                  <a:gd name="T24" fmla="*/ 2147483647 w 794"/>
                  <a:gd name="T25" fmla="*/ 2147483647 h 1081"/>
                  <a:gd name="T26" fmla="*/ 2147483647 w 794"/>
                  <a:gd name="T27" fmla="*/ 2147483647 h 1081"/>
                  <a:gd name="T28" fmla="*/ 2147483647 w 794"/>
                  <a:gd name="T29" fmla="*/ 2147483647 h 1081"/>
                  <a:gd name="T30" fmla="*/ 2147483647 w 794"/>
                  <a:gd name="T31" fmla="*/ 2147483647 h 1081"/>
                  <a:gd name="T32" fmla="*/ 2147483647 w 794"/>
                  <a:gd name="T33" fmla="*/ 2147483647 h 1081"/>
                  <a:gd name="T34" fmla="*/ 2147483647 w 794"/>
                  <a:gd name="T35" fmla="*/ 2147483647 h 1081"/>
                  <a:gd name="T36" fmla="*/ 2147483647 w 794"/>
                  <a:gd name="T37" fmla="*/ 2147483647 h 1081"/>
                  <a:gd name="T38" fmla="*/ 2147483647 w 794"/>
                  <a:gd name="T39" fmla="*/ 2147483647 h 1081"/>
                  <a:gd name="T40" fmla="*/ 2147483647 w 794"/>
                  <a:gd name="T41" fmla="*/ 2147483647 h 1081"/>
                  <a:gd name="T42" fmla="*/ 2147483647 w 794"/>
                  <a:gd name="T43" fmla="*/ 2147483647 h 1081"/>
                  <a:gd name="T44" fmla="*/ 2147483647 w 794"/>
                  <a:gd name="T45" fmla="*/ 2147483647 h 1081"/>
                  <a:gd name="T46" fmla="*/ 2147483647 w 794"/>
                  <a:gd name="T47" fmla="*/ 2147483647 h 1081"/>
                  <a:gd name="T48" fmla="*/ 2147483647 w 794"/>
                  <a:gd name="T49" fmla="*/ 2147483647 h 1081"/>
                  <a:gd name="T50" fmla="*/ 2147483647 w 794"/>
                  <a:gd name="T51" fmla="*/ 2147483647 h 1081"/>
                  <a:gd name="T52" fmla="*/ 2147483647 w 794"/>
                  <a:gd name="T53" fmla="*/ 2147483647 h 1081"/>
                  <a:gd name="T54" fmla="*/ 2147483647 w 794"/>
                  <a:gd name="T55" fmla="*/ 2147483647 h 1081"/>
                  <a:gd name="T56" fmla="*/ 2147483647 w 794"/>
                  <a:gd name="T57" fmla="*/ 2147483647 h 1081"/>
                  <a:gd name="T58" fmla="*/ 2147483647 w 794"/>
                  <a:gd name="T59" fmla="*/ 2147483647 h 1081"/>
                  <a:gd name="T60" fmla="*/ 2147483647 w 794"/>
                  <a:gd name="T61" fmla="*/ 2147483647 h 1081"/>
                  <a:gd name="T62" fmla="*/ 2147483647 w 794"/>
                  <a:gd name="T63" fmla="*/ 2147483647 h 1081"/>
                  <a:gd name="T64" fmla="*/ 2147483647 w 794"/>
                  <a:gd name="T65" fmla="*/ 0 h 1081"/>
                  <a:gd name="T66" fmla="*/ 2147483647 w 794"/>
                  <a:gd name="T67" fmla="*/ 2147483647 h 1081"/>
                  <a:gd name="T68" fmla="*/ 2147483647 w 794"/>
                  <a:gd name="T69" fmla="*/ 2147483647 h 1081"/>
                  <a:gd name="T70" fmla="*/ 2147483647 w 794"/>
                  <a:gd name="T71" fmla="*/ 2147483647 h 1081"/>
                  <a:gd name="T72" fmla="*/ 2147483647 w 794"/>
                  <a:gd name="T73" fmla="*/ 2147483647 h 1081"/>
                  <a:gd name="T74" fmla="*/ 2147483647 w 794"/>
                  <a:gd name="T75" fmla="*/ 2147483647 h 1081"/>
                  <a:gd name="T76" fmla="*/ 2147483647 w 794"/>
                  <a:gd name="T77" fmla="*/ 2147483647 h 1081"/>
                  <a:gd name="T78" fmla="*/ 2147483647 w 794"/>
                  <a:gd name="T79" fmla="*/ 2147483647 h 1081"/>
                  <a:gd name="T80" fmla="*/ 2147483647 w 794"/>
                  <a:gd name="T81" fmla="*/ 2147483647 h 1081"/>
                  <a:gd name="T82" fmla="*/ 2147483647 w 794"/>
                  <a:gd name="T83" fmla="*/ 2147483647 h 1081"/>
                  <a:gd name="T84" fmla="*/ 2147483647 w 794"/>
                  <a:gd name="T85" fmla="*/ 2147483647 h 1081"/>
                  <a:gd name="T86" fmla="*/ 2147483647 w 794"/>
                  <a:gd name="T87" fmla="*/ 2147483647 h 1081"/>
                  <a:gd name="T88" fmla="*/ 2147483647 w 794"/>
                  <a:gd name="T89" fmla="*/ 2147483647 h 1081"/>
                  <a:gd name="T90" fmla="*/ 2147483647 w 794"/>
                  <a:gd name="T91" fmla="*/ 2147483647 h 1081"/>
                  <a:gd name="T92" fmla="*/ 2147483647 w 794"/>
                  <a:gd name="T93" fmla="*/ 2147483647 h 1081"/>
                  <a:gd name="T94" fmla="*/ 2147483647 w 794"/>
                  <a:gd name="T95" fmla="*/ 2147483647 h 1081"/>
                  <a:gd name="T96" fmla="*/ 2147483647 w 794"/>
                  <a:gd name="T97" fmla="*/ 2147483647 h 1081"/>
                  <a:gd name="T98" fmla="*/ 2147483647 w 794"/>
                  <a:gd name="T99" fmla="*/ 2147483647 h 1081"/>
                  <a:gd name="T100" fmla="*/ 2147483647 w 794"/>
                  <a:gd name="T101" fmla="*/ 2147483647 h 1081"/>
                  <a:gd name="T102" fmla="*/ 2147483647 w 794"/>
                  <a:gd name="T103" fmla="*/ 2147483647 h 1081"/>
                  <a:gd name="T104" fmla="*/ 2147483647 w 794"/>
                  <a:gd name="T105" fmla="*/ 2147483647 h 1081"/>
                  <a:gd name="T106" fmla="*/ 2147483647 w 794"/>
                  <a:gd name="T107" fmla="*/ 2147483647 h 1081"/>
                  <a:gd name="T108" fmla="*/ 2147483647 w 794"/>
                  <a:gd name="T109" fmla="*/ 2147483647 h 1081"/>
                  <a:gd name="T110" fmla="*/ 2147483647 w 794"/>
                  <a:gd name="T111" fmla="*/ 2147483647 h 1081"/>
                  <a:gd name="T112" fmla="*/ 2147483647 w 794"/>
                  <a:gd name="T113" fmla="*/ 2147483647 h 1081"/>
                  <a:gd name="T114" fmla="*/ 2147483647 w 794"/>
                  <a:gd name="T115" fmla="*/ 2147483647 h 1081"/>
                  <a:gd name="T116" fmla="*/ 2147483647 w 794"/>
                  <a:gd name="T117" fmla="*/ 2147483647 h 1081"/>
                  <a:gd name="T118" fmla="*/ 2147483647 w 794"/>
                  <a:gd name="T119" fmla="*/ 214748364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>
                  <a:gd name="T0" fmla="*/ 2147483647 w 790"/>
                  <a:gd name="T1" fmla="*/ 2147483647 h 1082"/>
                  <a:gd name="T2" fmla="*/ 2147483647 w 790"/>
                  <a:gd name="T3" fmla="*/ 2147483647 h 1082"/>
                  <a:gd name="T4" fmla="*/ 2147483647 w 790"/>
                  <a:gd name="T5" fmla="*/ 2147483647 h 1082"/>
                  <a:gd name="T6" fmla="*/ 2147483647 w 790"/>
                  <a:gd name="T7" fmla="*/ 2147483647 h 1082"/>
                  <a:gd name="T8" fmla="*/ 2147483647 w 790"/>
                  <a:gd name="T9" fmla="*/ 2147483647 h 1082"/>
                  <a:gd name="T10" fmla="*/ 2147483647 w 790"/>
                  <a:gd name="T11" fmla="*/ 2147483647 h 1082"/>
                  <a:gd name="T12" fmla="*/ 2147483647 w 790"/>
                  <a:gd name="T13" fmla="*/ 2147483647 h 1082"/>
                  <a:gd name="T14" fmla="*/ 2147483647 w 790"/>
                  <a:gd name="T15" fmla="*/ 2147483647 h 1082"/>
                  <a:gd name="T16" fmla="*/ 2147483647 w 790"/>
                  <a:gd name="T17" fmla="*/ 2147483647 h 1082"/>
                  <a:gd name="T18" fmla="*/ 2147483647 w 790"/>
                  <a:gd name="T19" fmla="*/ 2147483647 h 1082"/>
                  <a:gd name="T20" fmla="*/ 2147483647 w 790"/>
                  <a:gd name="T21" fmla="*/ 2147483647 h 1082"/>
                  <a:gd name="T22" fmla="*/ 2147483647 w 790"/>
                  <a:gd name="T23" fmla="*/ 2147483647 h 1082"/>
                  <a:gd name="T24" fmla="*/ 2147483647 w 790"/>
                  <a:gd name="T25" fmla="*/ 2147483647 h 1082"/>
                  <a:gd name="T26" fmla="*/ 2147483647 w 790"/>
                  <a:gd name="T27" fmla="*/ 2147483647 h 1082"/>
                  <a:gd name="T28" fmla="*/ 2147483647 w 790"/>
                  <a:gd name="T29" fmla="*/ 2147483647 h 1082"/>
                  <a:gd name="T30" fmla="*/ 2147483647 w 790"/>
                  <a:gd name="T31" fmla="*/ 2147483647 h 1082"/>
                  <a:gd name="T32" fmla="*/ 2147483647 w 790"/>
                  <a:gd name="T33" fmla="*/ 2147483647 h 1082"/>
                  <a:gd name="T34" fmla="*/ 2147483647 w 790"/>
                  <a:gd name="T35" fmla="*/ 2147483647 h 1082"/>
                  <a:gd name="T36" fmla="*/ 2147483647 w 790"/>
                  <a:gd name="T37" fmla="*/ 2147483647 h 1082"/>
                  <a:gd name="T38" fmla="*/ 2147483647 w 790"/>
                  <a:gd name="T39" fmla="*/ 2147483647 h 1082"/>
                  <a:gd name="T40" fmla="*/ 2147483647 w 790"/>
                  <a:gd name="T41" fmla="*/ 2147483647 h 1082"/>
                  <a:gd name="T42" fmla="*/ 2147483647 w 790"/>
                  <a:gd name="T43" fmla="*/ 2147483647 h 1082"/>
                  <a:gd name="T44" fmla="*/ 2147483647 w 790"/>
                  <a:gd name="T45" fmla="*/ 2147483647 h 1082"/>
                  <a:gd name="T46" fmla="*/ 2147483647 w 790"/>
                  <a:gd name="T47" fmla="*/ 2147483647 h 1082"/>
                  <a:gd name="T48" fmla="*/ 2147483647 w 790"/>
                  <a:gd name="T49" fmla="*/ 2147483647 h 1082"/>
                  <a:gd name="T50" fmla="*/ 2147483647 w 790"/>
                  <a:gd name="T51" fmla="*/ 2147483647 h 1082"/>
                  <a:gd name="T52" fmla="*/ 2147483647 w 790"/>
                  <a:gd name="T53" fmla="*/ 2147483647 h 1082"/>
                  <a:gd name="T54" fmla="*/ 2147483647 w 790"/>
                  <a:gd name="T55" fmla="*/ 0 h 1082"/>
                  <a:gd name="T56" fmla="*/ 2147483647 w 790"/>
                  <a:gd name="T57" fmla="*/ 2147483647 h 1082"/>
                  <a:gd name="T58" fmla="*/ 2147483647 w 790"/>
                  <a:gd name="T59" fmla="*/ 2147483647 h 1082"/>
                  <a:gd name="T60" fmla="*/ 2147483647 w 790"/>
                  <a:gd name="T61" fmla="*/ 2147483647 h 1082"/>
                  <a:gd name="T62" fmla="*/ 2147483647 w 790"/>
                  <a:gd name="T63" fmla="*/ 2147483647 h 1082"/>
                  <a:gd name="T64" fmla="*/ 2147483647 w 790"/>
                  <a:gd name="T65" fmla="*/ 2147483647 h 1082"/>
                  <a:gd name="T66" fmla="*/ 2147483647 w 790"/>
                  <a:gd name="T67" fmla="*/ 2147483647 h 1082"/>
                  <a:gd name="T68" fmla="*/ 2147483647 w 790"/>
                  <a:gd name="T69" fmla="*/ 2147483647 h 1082"/>
                  <a:gd name="T70" fmla="*/ 2147483647 w 790"/>
                  <a:gd name="T71" fmla="*/ 2147483647 h 1082"/>
                  <a:gd name="T72" fmla="*/ 2147483647 w 790"/>
                  <a:gd name="T73" fmla="*/ 2147483647 h 1082"/>
                  <a:gd name="T74" fmla="*/ 2147483647 w 790"/>
                  <a:gd name="T75" fmla="*/ 2147483647 h 1082"/>
                  <a:gd name="T76" fmla="*/ 2147483647 w 790"/>
                  <a:gd name="T77" fmla="*/ 2147483647 h 1082"/>
                  <a:gd name="T78" fmla="*/ 2147483647 w 790"/>
                  <a:gd name="T79" fmla="*/ 2147483647 h 1082"/>
                  <a:gd name="T80" fmla="*/ 2147483647 w 790"/>
                  <a:gd name="T81" fmla="*/ 2147483647 h 1082"/>
                  <a:gd name="T82" fmla="*/ 2147483647 w 790"/>
                  <a:gd name="T83" fmla="*/ 2147483647 h 1082"/>
                  <a:gd name="T84" fmla="*/ 2147483647 w 790"/>
                  <a:gd name="T85" fmla="*/ 2147483647 h 1082"/>
                  <a:gd name="T86" fmla="*/ 2147483647 w 790"/>
                  <a:gd name="T87" fmla="*/ 2147483647 h 1082"/>
                  <a:gd name="T88" fmla="*/ 2147483647 w 790"/>
                  <a:gd name="T89" fmla="*/ 2147483647 h 1082"/>
                  <a:gd name="T90" fmla="*/ 2147483647 w 790"/>
                  <a:gd name="T91" fmla="*/ 2147483647 h 1082"/>
                  <a:gd name="T92" fmla="*/ 2147483647 w 790"/>
                  <a:gd name="T93" fmla="*/ 2147483647 h 1082"/>
                  <a:gd name="T94" fmla="*/ 2147483647 w 790"/>
                  <a:gd name="T95" fmla="*/ 2147483647 h 1082"/>
                  <a:gd name="T96" fmla="*/ 2147483647 w 790"/>
                  <a:gd name="T97" fmla="*/ 2147483647 h 1082"/>
                  <a:gd name="T98" fmla="*/ 2147483647 w 790"/>
                  <a:gd name="T99" fmla="*/ 2147483647 h 1082"/>
                  <a:gd name="T100" fmla="*/ 2147483647 w 790"/>
                  <a:gd name="T101" fmla="*/ 2147483647 h 1082"/>
                  <a:gd name="T102" fmla="*/ 2147483647 w 790"/>
                  <a:gd name="T103" fmla="*/ 2147483647 h 1082"/>
                  <a:gd name="T104" fmla="*/ 2147483647 w 790"/>
                  <a:gd name="T105" fmla="*/ 2147483647 h 1082"/>
                  <a:gd name="T106" fmla="*/ 2147483647 w 790"/>
                  <a:gd name="T107" fmla="*/ 2147483647 h 1082"/>
                  <a:gd name="T108" fmla="*/ 2147483647 w 790"/>
                  <a:gd name="T109" fmla="*/ 2147483647 h 1082"/>
                  <a:gd name="T110" fmla="*/ 2147483647 w 790"/>
                  <a:gd name="T111" fmla="*/ 2147483647 h 1082"/>
                  <a:gd name="T112" fmla="*/ 2147483647 w 790"/>
                  <a:gd name="T113" fmla="*/ 2147483647 h 1082"/>
                  <a:gd name="T114" fmla="*/ 2147483647 w 790"/>
                  <a:gd name="T115" fmla="*/ 2147483647 h 1082"/>
                  <a:gd name="T116" fmla="*/ 2147483647 w 790"/>
                  <a:gd name="T117" fmla="*/ 2147483647 h 1082"/>
                  <a:gd name="T118" fmla="*/ 2147483647 w 790"/>
                  <a:gd name="T119" fmla="*/ 2147483647 h 1082"/>
                  <a:gd name="T120" fmla="*/ 2147483647 w 790"/>
                  <a:gd name="T121" fmla="*/ 2147483647 h 1082"/>
                  <a:gd name="T122" fmla="*/ 2147483647 w 790"/>
                  <a:gd name="T123" fmla="*/ 2147483647 h 10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>
                  <a:gd name="T0" fmla="*/ 2147483647 w 941"/>
                  <a:gd name="T1" fmla="*/ 2147483647 h 1081"/>
                  <a:gd name="T2" fmla="*/ 2147483647 w 941"/>
                  <a:gd name="T3" fmla="*/ 2147483647 h 1081"/>
                  <a:gd name="T4" fmla="*/ 2147483647 w 941"/>
                  <a:gd name="T5" fmla="*/ 0 h 1081"/>
                  <a:gd name="T6" fmla="*/ 2147483647 w 941"/>
                  <a:gd name="T7" fmla="*/ 0 h 1081"/>
                  <a:gd name="T8" fmla="*/ 2147483647 w 941"/>
                  <a:gd name="T9" fmla="*/ 2147483647 h 1081"/>
                  <a:gd name="T10" fmla="*/ 2147483647 w 941"/>
                  <a:gd name="T11" fmla="*/ 2147483647 h 1081"/>
                  <a:gd name="T12" fmla="*/ 2147483647 w 941"/>
                  <a:gd name="T13" fmla="*/ 2147483647 h 1081"/>
                  <a:gd name="T14" fmla="*/ 2147483647 w 941"/>
                  <a:gd name="T15" fmla="*/ 2147483647 h 1081"/>
                  <a:gd name="T16" fmla="*/ 2147483647 w 941"/>
                  <a:gd name="T17" fmla="*/ 2147483647 h 1081"/>
                  <a:gd name="T18" fmla="*/ 2147483647 w 941"/>
                  <a:gd name="T19" fmla="*/ 2147483647 h 1081"/>
                  <a:gd name="T20" fmla="*/ 2147483647 w 941"/>
                  <a:gd name="T21" fmla="*/ 2147483647 h 1081"/>
                  <a:gd name="T22" fmla="*/ 2147483647 w 941"/>
                  <a:gd name="T23" fmla="*/ 2147483647 h 1081"/>
                  <a:gd name="T24" fmla="*/ 2147483647 w 941"/>
                  <a:gd name="T25" fmla="*/ 2147483647 h 1081"/>
                  <a:gd name="T26" fmla="*/ 2147483647 w 941"/>
                  <a:gd name="T27" fmla="*/ 2147483647 h 1081"/>
                  <a:gd name="T28" fmla="*/ 2147483647 w 941"/>
                  <a:gd name="T29" fmla="*/ 2147483647 h 1081"/>
                  <a:gd name="T30" fmla="*/ 2147483647 w 941"/>
                  <a:gd name="T31" fmla="*/ 2147483647 h 1081"/>
                  <a:gd name="T32" fmla="*/ 2147483647 w 941"/>
                  <a:gd name="T33" fmla="*/ 2147483647 h 1081"/>
                  <a:gd name="T34" fmla="*/ 2147483647 w 941"/>
                  <a:gd name="T35" fmla="*/ 2147483647 h 1081"/>
                  <a:gd name="T36" fmla="*/ 2147483647 w 941"/>
                  <a:gd name="T37" fmla="*/ 2147483647 h 1081"/>
                  <a:gd name="T38" fmla="*/ 2147483647 w 941"/>
                  <a:gd name="T39" fmla="*/ 2147483647 h 1081"/>
                  <a:gd name="T40" fmla="*/ 0 w 941"/>
                  <a:gd name="T41" fmla="*/ 2147483647 h 1081"/>
                  <a:gd name="T42" fmla="*/ 0 w 941"/>
                  <a:gd name="T43" fmla="*/ 0 h 1081"/>
                  <a:gd name="T44" fmla="*/ 2147483647 w 941"/>
                  <a:gd name="T45" fmla="*/ 2147483647 h 1081"/>
                  <a:gd name="T46" fmla="*/ 2147483647 w 941"/>
                  <a:gd name="T47" fmla="*/ 2147483647 h 1081"/>
                  <a:gd name="T48" fmla="*/ 2147483647 w 941"/>
                  <a:gd name="T49" fmla="*/ 2147483647 h 1081"/>
                  <a:gd name="T50" fmla="*/ 2147483647 w 941"/>
                  <a:gd name="T51" fmla="*/ 2147483647 h 1081"/>
                  <a:gd name="T52" fmla="*/ 2147483647 w 941"/>
                  <a:gd name="T53" fmla="*/ 0 h 1081"/>
                  <a:gd name="T54" fmla="*/ 2147483647 w 941"/>
                  <a:gd name="T55" fmla="*/ 2147483647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>
                  <a:gd name="T0" fmla="*/ 2147483647 w 942"/>
                  <a:gd name="T1" fmla="*/ 2147483647 h 1081"/>
                  <a:gd name="T2" fmla="*/ 2147483647 w 942"/>
                  <a:gd name="T3" fmla="*/ 2147483647 h 1081"/>
                  <a:gd name="T4" fmla="*/ 2147483647 w 942"/>
                  <a:gd name="T5" fmla="*/ 0 h 1081"/>
                  <a:gd name="T6" fmla="*/ 2147483647 w 942"/>
                  <a:gd name="T7" fmla="*/ 2147483647 h 1081"/>
                  <a:gd name="T8" fmla="*/ 2147483647 w 942"/>
                  <a:gd name="T9" fmla="*/ 2147483647 h 1081"/>
                  <a:gd name="T10" fmla="*/ 2147483647 w 942"/>
                  <a:gd name="T11" fmla="*/ 2147483647 h 1081"/>
                  <a:gd name="T12" fmla="*/ 2147483647 w 942"/>
                  <a:gd name="T13" fmla="*/ 2147483647 h 1081"/>
                  <a:gd name="T14" fmla="*/ 2147483647 w 942"/>
                  <a:gd name="T15" fmla="*/ 2147483647 h 1081"/>
                  <a:gd name="T16" fmla="*/ 2147483647 w 942"/>
                  <a:gd name="T17" fmla="*/ 2147483647 h 1081"/>
                  <a:gd name="T18" fmla="*/ 2147483647 w 942"/>
                  <a:gd name="T19" fmla="*/ 2147483647 h 1081"/>
                  <a:gd name="T20" fmla="*/ 2147483647 w 942"/>
                  <a:gd name="T21" fmla="*/ 2147483647 h 1081"/>
                  <a:gd name="T22" fmla="*/ 2147483647 w 942"/>
                  <a:gd name="T23" fmla="*/ 2147483647 h 1081"/>
                  <a:gd name="T24" fmla="*/ 2147483647 w 942"/>
                  <a:gd name="T25" fmla="*/ 2147483647 h 1081"/>
                  <a:gd name="T26" fmla="*/ 2147483647 w 942"/>
                  <a:gd name="T27" fmla="*/ 2147483647 h 1081"/>
                  <a:gd name="T28" fmla="*/ 2147483647 w 942"/>
                  <a:gd name="T29" fmla="*/ 2147483647 h 1081"/>
                  <a:gd name="T30" fmla="*/ 2147483647 w 942"/>
                  <a:gd name="T31" fmla="*/ 2147483647 h 1081"/>
                  <a:gd name="T32" fmla="*/ 2147483647 w 942"/>
                  <a:gd name="T33" fmla="*/ 2147483647 h 1081"/>
                  <a:gd name="T34" fmla="*/ 2147483647 w 942"/>
                  <a:gd name="T35" fmla="*/ 2147483647 h 1081"/>
                  <a:gd name="T36" fmla="*/ 2147483647 w 942"/>
                  <a:gd name="T37" fmla="*/ 2147483647 h 1081"/>
                  <a:gd name="T38" fmla="*/ 2147483647 w 942"/>
                  <a:gd name="T39" fmla="*/ 2147483647 h 1081"/>
                  <a:gd name="T40" fmla="*/ 2147483647 w 942"/>
                  <a:gd name="T41" fmla="*/ 2147483647 h 1081"/>
                  <a:gd name="T42" fmla="*/ 2147483647 w 942"/>
                  <a:gd name="T43" fmla="*/ 0 h 1081"/>
                  <a:gd name="T44" fmla="*/ 2147483647 w 942"/>
                  <a:gd name="T45" fmla="*/ 2147483647 h 1081"/>
                  <a:gd name="T46" fmla="*/ 2147483647 w 942"/>
                  <a:gd name="T47" fmla="*/ 2147483647 h 1081"/>
                  <a:gd name="T48" fmla="*/ 2147483647 w 942"/>
                  <a:gd name="T49" fmla="*/ 2147483647 h 1081"/>
                  <a:gd name="T50" fmla="*/ 2147483647 w 942"/>
                  <a:gd name="T51" fmla="*/ 0 h 1081"/>
                  <a:gd name="T52" fmla="*/ 2147483647 w 942"/>
                  <a:gd name="T53" fmla="*/ 2147483647 h 1081"/>
                  <a:gd name="T54" fmla="*/ 2147483647 w 942"/>
                  <a:gd name="T55" fmla="*/ 2147483647 h 1081"/>
                  <a:gd name="T56" fmla="*/ 2147483647 w 942"/>
                  <a:gd name="T57" fmla="*/ 2147483647 h 1081"/>
                  <a:gd name="T58" fmla="*/ 2147483647 w 942"/>
                  <a:gd name="T59" fmla="*/ 2147483647 h 1081"/>
                  <a:gd name="T60" fmla="*/ 2147483647 w 942"/>
                  <a:gd name="T61" fmla="*/ 2147483647 h 1081"/>
                  <a:gd name="T62" fmla="*/ 2147483647 w 942"/>
                  <a:gd name="T63" fmla="*/ 2147483647 h 1081"/>
                  <a:gd name="T64" fmla="*/ 2147483647 w 942"/>
                  <a:gd name="T65" fmla="*/ 2147483647 h 1081"/>
                  <a:gd name="T66" fmla="*/ 2147483647 w 942"/>
                  <a:gd name="T67" fmla="*/ 2147483647 h 1081"/>
                  <a:gd name="T68" fmla="*/ 2147483647 w 942"/>
                  <a:gd name="T69" fmla="*/ 2147483647 h 1081"/>
                  <a:gd name="T70" fmla="*/ 2147483647 w 942"/>
                  <a:gd name="T71" fmla="*/ 2147483647 h 1081"/>
                  <a:gd name="T72" fmla="*/ 2147483647 w 942"/>
                  <a:gd name="T73" fmla="*/ 2147483647 h 1081"/>
                  <a:gd name="T74" fmla="*/ 2147483647 w 942"/>
                  <a:gd name="T75" fmla="*/ 2147483647 h 1081"/>
                  <a:gd name="T76" fmla="*/ 2147483647 w 942"/>
                  <a:gd name="T77" fmla="*/ 2147483647 h 1081"/>
                  <a:gd name="T78" fmla="*/ 2147483647 w 942"/>
                  <a:gd name="T79" fmla="*/ 2147483647 h 1081"/>
                  <a:gd name="T80" fmla="*/ 2147483647 w 942"/>
                  <a:gd name="T81" fmla="*/ 2147483647 h 1081"/>
                  <a:gd name="T82" fmla="*/ 2147483647 w 942"/>
                  <a:gd name="T83" fmla="*/ 2147483647 h 1081"/>
                  <a:gd name="T84" fmla="*/ 2147483647 w 942"/>
                  <a:gd name="T85" fmla="*/ 2147483647 h 1081"/>
                  <a:gd name="T86" fmla="*/ 2147483647 w 942"/>
                  <a:gd name="T87" fmla="*/ 2147483647 h 1081"/>
                  <a:gd name="T88" fmla="*/ 2147483647 w 942"/>
                  <a:gd name="T89" fmla="*/ 2147483647 h 1081"/>
                  <a:gd name="T90" fmla="*/ 2147483647 w 942"/>
                  <a:gd name="T91" fmla="*/ 2147483647 h 1081"/>
                  <a:gd name="T92" fmla="*/ 2147483647 w 942"/>
                  <a:gd name="T93" fmla="*/ 2147483647 h 1081"/>
                  <a:gd name="T94" fmla="*/ 2147483647 w 942"/>
                  <a:gd name="T95" fmla="*/ 2147483647 h 1081"/>
                  <a:gd name="T96" fmla="*/ 2147483647 w 942"/>
                  <a:gd name="T97" fmla="*/ 2147483647 h 1081"/>
                  <a:gd name="T98" fmla="*/ 2147483647 w 942"/>
                  <a:gd name="T99" fmla="*/ 2147483647 h 1081"/>
                  <a:gd name="T100" fmla="*/ 2147483647 w 942"/>
                  <a:gd name="T101" fmla="*/ 2147483647 h 1081"/>
                  <a:gd name="T102" fmla="*/ 2147483647 w 942"/>
                  <a:gd name="T103" fmla="*/ 2147483647 h 1081"/>
                  <a:gd name="T104" fmla="*/ 2147483647 w 942"/>
                  <a:gd name="T105" fmla="*/ 2147483647 h 1081"/>
                  <a:gd name="T106" fmla="*/ 0 w 942"/>
                  <a:gd name="T107" fmla="*/ 2147483647 h 1081"/>
                  <a:gd name="T108" fmla="*/ 0 w 942"/>
                  <a:gd name="T109" fmla="*/ 0 h 1081"/>
                  <a:gd name="T110" fmla="*/ 2147483647 w 942"/>
                  <a:gd name="T111" fmla="*/ 2147483647 h 1081"/>
                  <a:gd name="T112" fmla="*/ 2147483647 w 942"/>
                  <a:gd name="T113" fmla="*/ 2147483647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>
                  <a:gd name="T0" fmla="*/ 2147483647 w 571"/>
                  <a:gd name="T1" fmla="*/ 2147483647 h 1075"/>
                  <a:gd name="T2" fmla="*/ 2147483647 w 571"/>
                  <a:gd name="T3" fmla="*/ 2147483647 h 1075"/>
                  <a:gd name="T4" fmla="*/ 2147483647 w 571"/>
                  <a:gd name="T5" fmla="*/ 2147483647 h 1075"/>
                  <a:gd name="T6" fmla="*/ 2147483647 w 571"/>
                  <a:gd name="T7" fmla="*/ 2147483647 h 1075"/>
                  <a:gd name="T8" fmla="*/ 2147483647 w 571"/>
                  <a:gd name="T9" fmla="*/ 2147483647 h 1075"/>
                  <a:gd name="T10" fmla="*/ 2147483647 w 571"/>
                  <a:gd name="T11" fmla="*/ 2147483647 h 1075"/>
                  <a:gd name="T12" fmla="*/ 2147483647 w 571"/>
                  <a:gd name="T13" fmla="*/ 2147483647 h 1075"/>
                  <a:gd name="T14" fmla="*/ 2147483647 w 571"/>
                  <a:gd name="T15" fmla="*/ 2147483647 h 1075"/>
                  <a:gd name="T16" fmla="*/ 2147483647 w 571"/>
                  <a:gd name="T17" fmla="*/ 2147483647 h 1075"/>
                  <a:gd name="T18" fmla="*/ 2147483647 w 571"/>
                  <a:gd name="T19" fmla="*/ 2147483647 h 1075"/>
                  <a:gd name="T20" fmla="*/ 2147483647 w 571"/>
                  <a:gd name="T21" fmla="*/ 2147483647 h 1075"/>
                  <a:gd name="T22" fmla="*/ 2147483647 w 571"/>
                  <a:gd name="T23" fmla="*/ 2147483647 h 1075"/>
                  <a:gd name="T24" fmla="*/ 2147483647 w 571"/>
                  <a:gd name="T25" fmla="*/ 2147483647 h 1075"/>
                  <a:gd name="T26" fmla="*/ 2147483647 w 571"/>
                  <a:gd name="T27" fmla="*/ 2147483647 h 1075"/>
                  <a:gd name="T28" fmla="*/ 2147483647 w 571"/>
                  <a:gd name="T29" fmla="*/ 2147483647 h 1075"/>
                  <a:gd name="T30" fmla="*/ 2147483647 w 571"/>
                  <a:gd name="T31" fmla="*/ 2147483647 h 1075"/>
                  <a:gd name="T32" fmla="*/ 2147483647 w 571"/>
                  <a:gd name="T33" fmla="*/ 2147483647 h 1075"/>
                  <a:gd name="T34" fmla="*/ 2147483647 w 571"/>
                  <a:gd name="T35" fmla="*/ 2147483647 h 1075"/>
                  <a:gd name="T36" fmla="*/ 2147483647 w 571"/>
                  <a:gd name="T37" fmla="*/ 2147483647 h 1075"/>
                  <a:gd name="T38" fmla="*/ 0 w 571"/>
                  <a:gd name="T39" fmla="*/ 2147483647 h 1075"/>
                  <a:gd name="T40" fmla="*/ 0 w 571"/>
                  <a:gd name="T41" fmla="*/ 0 h 1075"/>
                  <a:gd name="T42" fmla="*/ 2147483647 w 571"/>
                  <a:gd name="T43" fmla="*/ 0 h 1075"/>
                  <a:gd name="T44" fmla="*/ 2147483647 w 571"/>
                  <a:gd name="T45" fmla="*/ 2147483647 h 1075"/>
                  <a:gd name="T46" fmla="*/ 2147483647 w 571"/>
                  <a:gd name="T47" fmla="*/ 2147483647 h 1075"/>
                  <a:gd name="T48" fmla="*/ 2147483647 w 571"/>
                  <a:gd name="T49" fmla="*/ 2147483647 h 1075"/>
                  <a:gd name="T50" fmla="*/ 2147483647 w 571"/>
                  <a:gd name="T51" fmla="*/ 2147483647 h 1075"/>
                  <a:gd name="T52" fmla="*/ 2147483647 w 571"/>
                  <a:gd name="T53" fmla="*/ 2147483647 h 1075"/>
                  <a:gd name="T54" fmla="*/ 2147483647 w 571"/>
                  <a:gd name="T55" fmla="*/ 2147483647 h 1075"/>
                  <a:gd name="T56" fmla="*/ 2147483647 w 571"/>
                  <a:gd name="T57" fmla="*/ 2147483647 h 1075"/>
                  <a:gd name="T58" fmla="*/ 2147483647 w 571"/>
                  <a:gd name="T59" fmla="*/ 2147483647 h 1075"/>
                  <a:gd name="T60" fmla="*/ 2147483647 w 571"/>
                  <a:gd name="T61" fmla="*/ 2147483647 h 1075"/>
                  <a:gd name="T62" fmla="*/ 2147483647 w 571"/>
                  <a:gd name="T63" fmla="*/ 2147483647 h 1075"/>
                  <a:gd name="T64" fmla="*/ 2147483647 w 571"/>
                  <a:gd name="T65" fmla="*/ 2147483647 h 1075"/>
                  <a:gd name="T66" fmla="*/ 2147483647 w 571"/>
                  <a:gd name="T67" fmla="*/ 2147483647 h 1075"/>
                  <a:gd name="T68" fmla="*/ 2147483647 w 571"/>
                  <a:gd name="T69" fmla="*/ 2147483647 h 1075"/>
                  <a:gd name="T70" fmla="*/ 2147483647 w 571"/>
                  <a:gd name="T71" fmla="*/ 2147483647 h 1075"/>
                  <a:gd name="T72" fmla="*/ 2147483647 w 571"/>
                  <a:gd name="T73" fmla="*/ 2147483647 h 1075"/>
                  <a:gd name="T74" fmla="*/ 2147483647 w 571"/>
                  <a:gd name="T75" fmla="*/ 2147483647 h 1075"/>
                  <a:gd name="T76" fmla="*/ 2147483647 w 571"/>
                  <a:gd name="T77" fmla="*/ 2147483647 h 1075"/>
                  <a:gd name="T78" fmla="*/ 2147483647 w 571"/>
                  <a:gd name="T79" fmla="*/ 2147483647 h 1075"/>
                  <a:gd name="T80" fmla="*/ 2147483647 w 571"/>
                  <a:gd name="T81" fmla="*/ 2147483647 h 1075"/>
                  <a:gd name="T82" fmla="*/ 2147483647 w 571"/>
                  <a:gd name="T83" fmla="*/ 2147483647 h 1075"/>
                  <a:gd name="T84" fmla="*/ 2147483647 w 571"/>
                  <a:gd name="T85" fmla="*/ 2147483647 h 1075"/>
                  <a:gd name="T86" fmla="*/ 2147483647 w 571"/>
                  <a:gd name="T87" fmla="*/ 2147483647 h 1075"/>
                  <a:gd name="T88" fmla="*/ 2147483647 w 571"/>
                  <a:gd name="T89" fmla="*/ 2147483647 h 1075"/>
                  <a:gd name="T90" fmla="*/ 2147483647 w 571"/>
                  <a:gd name="T91" fmla="*/ 2147483647 h 1075"/>
                  <a:gd name="T92" fmla="*/ 2147483647 w 571"/>
                  <a:gd name="T93" fmla="*/ 2147483647 h 1075"/>
                  <a:gd name="T94" fmla="*/ 2147483647 w 571"/>
                  <a:gd name="T95" fmla="*/ 2147483647 h 1075"/>
                  <a:gd name="T96" fmla="*/ 2147483647 w 571"/>
                  <a:gd name="T97" fmla="*/ 2147483647 h 1075"/>
                  <a:gd name="T98" fmla="*/ 2147483647 w 571"/>
                  <a:gd name="T99" fmla="*/ 2147483647 h 1075"/>
                  <a:gd name="T100" fmla="*/ 2147483647 w 571"/>
                  <a:gd name="T101" fmla="*/ 2147483647 h 1075"/>
                  <a:gd name="T102" fmla="*/ 2147483647 w 571"/>
                  <a:gd name="T103" fmla="*/ 2147483647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>
                  <a:gd name="T0" fmla="*/ 2147483647 w 1117"/>
                  <a:gd name="T1" fmla="*/ 2147483647 h 1086"/>
                  <a:gd name="T2" fmla="*/ 2147483647 w 1117"/>
                  <a:gd name="T3" fmla="*/ 2147483647 h 1086"/>
                  <a:gd name="T4" fmla="*/ 2147483647 w 1117"/>
                  <a:gd name="T5" fmla="*/ 0 h 1086"/>
                  <a:gd name="T6" fmla="*/ 2147483647 w 1117"/>
                  <a:gd name="T7" fmla="*/ 2147483647 h 1086"/>
                  <a:gd name="T8" fmla="*/ 2147483647 w 1117"/>
                  <a:gd name="T9" fmla="*/ 2147483647 h 1086"/>
                  <a:gd name="T10" fmla="*/ 2147483647 w 1117"/>
                  <a:gd name="T11" fmla="*/ 2147483647 h 1086"/>
                  <a:gd name="T12" fmla="*/ 2147483647 w 1117"/>
                  <a:gd name="T13" fmla="*/ 2147483647 h 1086"/>
                  <a:gd name="T14" fmla="*/ 2147483647 w 1117"/>
                  <a:gd name="T15" fmla="*/ 2147483647 h 1086"/>
                  <a:gd name="T16" fmla="*/ 2147483647 w 1117"/>
                  <a:gd name="T17" fmla="*/ 2147483647 h 1086"/>
                  <a:gd name="T18" fmla="*/ 2147483647 w 1117"/>
                  <a:gd name="T19" fmla="*/ 2147483647 h 1086"/>
                  <a:gd name="T20" fmla="*/ 2147483647 w 1117"/>
                  <a:gd name="T21" fmla="*/ 0 h 1086"/>
                  <a:gd name="T22" fmla="*/ 2147483647 w 1117"/>
                  <a:gd name="T23" fmla="*/ 2147483647 h 1086"/>
                  <a:gd name="T24" fmla="*/ 2147483647 w 1117"/>
                  <a:gd name="T25" fmla="*/ 2147483647 h 1086"/>
                  <a:gd name="T26" fmla="*/ 2147483647 w 1117"/>
                  <a:gd name="T27" fmla="*/ 0 h 1086"/>
                  <a:gd name="T28" fmla="*/ 2147483647 w 1117"/>
                  <a:gd name="T29" fmla="*/ 2147483647 h 1086"/>
                  <a:gd name="T30" fmla="*/ 2147483647 w 1117"/>
                  <a:gd name="T31" fmla="*/ 2147483647 h 1086"/>
                  <a:gd name="T32" fmla="*/ 2147483647 w 1117"/>
                  <a:gd name="T33" fmla="*/ 2147483647 h 1086"/>
                  <a:gd name="T34" fmla="*/ 2147483647 w 1117"/>
                  <a:gd name="T35" fmla="*/ 2147483647 h 1086"/>
                  <a:gd name="T36" fmla="*/ 2147483647 w 1117"/>
                  <a:gd name="T37" fmla="*/ 2147483647 h 1086"/>
                  <a:gd name="T38" fmla="*/ 2147483647 w 1117"/>
                  <a:gd name="T39" fmla="*/ 2147483647 h 1086"/>
                  <a:gd name="T40" fmla="*/ 2147483647 w 1117"/>
                  <a:gd name="T41" fmla="*/ 2147483647 h 1086"/>
                  <a:gd name="T42" fmla="*/ 2147483647 w 1117"/>
                  <a:gd name="T43" fmla="*/ 0 h 1086"/>
                  <a:gd name="T44" fmla="*/ 2147483647 w 1117"/>
                  <a:gd name="T45" fmla="*/ 2147483647 h 1086"/>
                  <a:gd name="T46" fmla="*/ 2147483647 w 1117"/>
                  <a:gd name="T47" fmla="*/ 2147483647 h 1086"/>
                  <a:gd name="T48" fmla="*/ 2147483647 w 1117"/>
                  <a:gd name="T49" fmla="*/ 2147483647 h 1086"/>
                  <a:gd name="T50" fmla="*/ 2147483647 w 1117"/>
                  <a:gd name="T51" fmla="*/ 2147483647 h 1086"/>
                  <a:gd name="T52" fmla="*/ 2147483647 w 1117"/>
                  <a:gd name="T53" fmla="*/ 2147483647 h 1086"/>
                  <a:gd name="T54" fmla="*/ 2147483647 w 1117"/>
                  <a:gd name="T55" fmla="*/ 2147483647 h 1086"/>
                  <a:gd name="T56" fmla="*/ 2147483647 w 1117"/>
                  <a:gd name="T57" fmla="*/ 2147483647 h 1086"/>
                  <a:gd name="T58" fmla="*/ 2147483647 w 1117"/>
                  <a:gd name="T59" fmla="*/ 2147483647 h 1086"/>
                  <a:gd name="T60" fmla="*/ 2147483647 w 1117"/>
                  <a:gd name="T61" fmla="*/ 2147483647 h 1086"/>
                  <a:gd name="T62" fmla="*/ 2147483647 w 1117"/>
                  <a:gd name="T63" fmla="*/ 2147483647 h 1086"/>
                  <a:gd name="T64" fmla="*/ 2147483647 w 1117"/>
                  <a:gd name="T65" fmla="*/ 2147483647 h 1086"/>
                  <a:gd name="T66" fmla="*/ 2147483647 w 1117"/>
                  <a:gd name="T67" fmla="*/ 2147483647 h 1086"/>
                  <a:gd name="T68" fmla="*/ 2147483647 w 1117"/>
                  <a:gd name="T69" fmla="*/ 2147483647 h 1086"/>
                  <a:gd name="T70" fmla="*/ 2147483647 w 1117"/>
                  <a:gd name="T71" fmla="*/ 2147483647 h 1086"/>
                  <a:gd name="T72" fmla="*/ 2147483647 w 1117"/>
                  <a:gd name="T73" fmla="*/ 2147483647 h 1086"/>
                  <a:gd name="T74" fmla="*/ 2147483647 w 1117"/>
                  <a:gd name="T75" fmla="*/ 2147483647 h 1086"/>
                  <a:gd name="T76" fmla="*/ 2147483647 w 1117"/>
                  <a:gd name="T77" fmla="*/ 2147483647 h 1086"/>
                  <a:gd name="T78" fmla="*/ 2147483647 w 1117"/>
                  <a:gd name="T79" fmla="*/ 2147483647 h 1086"/>
                  <a:gd name="T80" fmla="*/ 2147483647 w 1117"/>
                  <a:gd name="T81" fmla="*/ 2147483647 h 1086"/>
                  <a:gd name="T82" fmla="*/ 2147483647 w 1117"/>
                  <a:gd name="T83" fmla="*/ 2147483647 h 1086"/>
                  <a:gd name="T84" fmla="*/ 2147483647 w 1117"/>
                  <a:gd name="T85" fmla="*/ 2147483647 h 1086"/>
                  <a:gd name="T86" fmla="*/ 2147483647 w 1117"/>
                  <a:gd name="T87" fmla="*/ 2147483647 h 1086"/>
                  <a:gd name="T88" fmla="*/ 2147483647 w 1117"/>
                  <a:gd name="T89" fmla="*/ 2147483647 h 1086"/>
                  <a:gd name="T90" fmla="*/ 2147483647 w 1117"/>
                  <a:gd name="T91" fmla="*/ 2147483647 h 1086"/>
                  <a:gd name="T92" fmla="*/ 2147483647 w 1117"/>
                  <a:gd name="T93" fmla="*/ 2147483647 h 1086"/>
                  <a:gd name="T94" fmla="*/ 2147483647 w 1117"/>
                  <a:gd name="T95" fmla="*/ 2147483647 h 1086"/>
                  <a:gd name="T96" fmla="*/ 2147483647 w 1117"/>
                  <a:gd name="T97" fmla="*/ 2147483647 h 1086"/>
                  <a:gd name="T98" fmla="*/ 2147483647 w 1117"/>
                  <a:gd name="T99" fmla="*/ 2147483647 h 1086"/>
                  <a:gd name="T100" fmla="*/ 2147483647 w 1117"/>
                  <a:gd name="T101" fmla="*/ 2147483647 h 1086"/>
                  <a:gd name="T102" fmla="*/ 0 w 1117"/>
                  <a:gd name="T103" fmla="*/ 2147483647 h 1086"/>
                  <a:gd name="T104" fmla="*/ 0 w 1117"/>
                  <a:gd name="T105" fmla="*/ 0 h 1086"/>
                  <a:gd name="T106" fmla="*/ 2147483647 w 1117"/>
                  <a:gd name="T107" fmla="*/ 2147483647 h 1086"/>
                  <a:gd name="T108" fmla="*/ 2147483647 w 1117"/>
                  <a:gd name="T109" fmla="*/ 2147483647 h 1086"/>
                  <a:gd name="T110" fmla="*/ 2147483647 w 1117"/>
                  <a:gd name="T111" fmla="*/ 2147483647 h 1086"/>
                  <a:gd name="T112" fmla="*/ 2147483647 w 1117"/>
                  <a:gd name="T113" fmla="*/ 2147483647 h 1086"/>
                  <a:gd name="T114" fmla="*/ 2147483647 w 1117"/>
                  <a:gd name="T115" fmla="*/ 2147483647 h 1086"/>
                  <a:gd name="T116" fmla="*/ 2147483647 w 1117"/>
                  <a:gd name="T117" fmla="*/ 2147483647 h 1086"/>
                  <a:gd name="T118" fmla="*/ 2147483647 w 1117"/>
                  <a:gd name="T119" fmla="*/ 2147483647 h 1086"/>
                  <a:gd name="T120" fmla="*/ 2147483647 w 1117"/>
                  <a:gd name="T121" fmla="*/ 0 h 1086"/>
                  <a:gd name="T122" fmla="*/ 2147483647 w 1117"/>
                  <a:gd name="T123" fmla="*/ 2147483647 h 10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>
                  <a:gd name="T0" fmla="*/ 2147483647 w 140"/>
                  <a:gd name="T1" fmla="*/ 0 h 1081"/>
                  <a:gd name="T2" fmla="*/ 2147483647 w 140"/>
                  <a:gd name="T3" fmla="*/ 2147483647 h 1081"/>
                  <a:gd name="T4" fmla="*/ 2147483647 w 140"/>
                  <a:gd name="T5" fmla="*/ 2147483647 h 1081"/>
                  <a:gd name="T6" fmla="*/ 2147483647 w 140"/>
                  <a:gd name="T7" fmla="*/ 2147483647 h 1081"/>
                  <a:gd name="T8" fmla="*/ 0 w 140"/>
                  <a:gd name="T9" fmla="*/ 2147483647 h 1081"/>
                  <a:gd name="T10" fmla="*/ 0 w 140"/>
                  <a:gd name="T11" fmla="*/ 0 h 1081"/>
                  <a:gd name="T12" fmla="*/ 2147483647 w 140"/>
                  <a:gd name="T13" fmla="*/ 2147483647 h 1081"/>
                  <a:gd name="T14" fmla="*/ 2147483647 w 140"/>
                  <a:gd name="T15" fmla="*/ 2147483647 h 1081"/>
                  <a:gd name="T16" fmla="*/ 2147483647 w 140"/>
                  <a:gd name="T17" fmla="*/ 2147483647 h 1081"/>
                  <a:gd name="T18" fmla="*/ 2147483647 w 140"/>
                  <a:gd name="T19" fmla="*/ 2147483647 h 1081"/>
                  <a:gd name="T20" fmla="*/ 2147483647 w 140"/>
                  <a:gd name="T21" fmla="*/ 2147483647 h 1081"/>
                  <a:gd name="T22" fmla="*/ 2147483647 w 140"/>
                  <a:gd name="T23" fmla="*/ 2147483647 h 1081"/>
                  <a:gd name="T24" fmla="*/ 2147483647 w 140"/>
                  <a:gd name="T25" fmla="*/ 2147483647 h 1081"/>
                  <a:gd name="T26" fmla="*/ 2147483647 w 140"/>
                  <a:gd name="T27" fmla="*/ 0 h 10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>
                  <a:gd name="T0" fmla="*/ 2147483647 w 688"/>
                  <a:gd name="T1" fmla="*/ 2147483647 h 1078"/>
                  <a:gd name="T2" fmla="*/ 2147483647 w 688"/>
                  <a:gd name="T3" fmla="*/ 0 h 1078"/>
                  <a:gd name="T4" fmla="*/ 2147483647 w 688"/>
                  <a:gd name="T5" fmla="*/ 2147483647 h 1078"/>
                  <a:gd name="T6" fmla="*/ 2147483647 w 688"/>
                  <a:gd name="T7" fmla="*/ 2147483647 h 1078"/>
                  <a:gd name="T8" fmla="*/ 2147483647 w 688"/>
                  <a:gd name="T9" fmla="*/ 2147483647 h 1078"/>
                  <a:gd name="T10" fmla="*/ 2147483647 w 688"/>
                  <a:gd name="T11" fmla="*/ 2147483647 h 1078"/>
                  <a:gd name="T12" fmla="*/ 2147483647 w 688"/>
                  <a:gd name="T13" fmla="*/ 2147483647 h 1078"/>
                  <a:gd name="T14" fmla="*/ 2147483647 w 688"/>
                  <a:gd name="T15" fmla="*/ 2147483647 h 1078"/>
                  <a:gd name="T16" fmla="*/ 2147483647 w 688"/>
                  <a:gd name="T17" fmla="*/ 2147483647 h 1078"/>
                  <a:gd name="T18" fmla="*/ 2147483647 w 688"/>
                  <a:gd name="T19" fmla="*/ 2147483647 h 1078"/>
                  <a:gd name="T20" fmla="*/ 2147483647 w 688"/>
                  <a:gd name="T21" fmla="*/ 2147483647 h 1078"/>
                  <a:gd name="T22" fmla="*/ 2147483647 w 688"/>
                  <a:gd name="T23" fmla="*/ 2147483647 h 1078"/>
                  <a:gd name="T24" fmla="*/ 2147483647 w 688"/>
                  <a:gd name="T25" fmla="*/ 2147483647 h 1078"/>
                  <a:gd name="T26" fmla="*/ 2147483647 w 688"/>
                  <a:gd name="T27" fmla="*/ 2147483647 h 1078"/>
                  <a:gd name="T28" fmla="*/ 2147483647 w 688"/>
                  <a:gd name="T29" fmla="*/ 2147483647 h 1078"/>
                  <a:gd name="T30" fmla="*/ 2147483647 w 688"/>
                  <a:gd name="T31" fmla="*/ 2147483647 h 1078"/>
                  <a:gd name="T32" fmla="*/ 2147483647 w 688"/>
                  <a:gd name="T33" fmla="*/ 2147483647 h 1078"/>
                  <a:gd name="T34" fmla="*/ 2147483647 w 688"/>
                  <a:gd name="T35" fmla="*/ 2147483647 h 1078"/>
                  <a:gd name="T36" fmla="*/ 2147483647 w 688"/>
                  <a:gd name="T37" fmla="*/ 2147483647 h 1078"/>
                  <a:gd name="T38" fmla="*/ 2147483647 w 688"/>
                  <a:gd name="T39" fmla="*/ 2147483647 h 1078"/>
                  <a:gd name="T40" fmla="*/ 2147483647 w 688"/>
                  <a:gd name="T41" fmla="*/ 2147483647 h 1078"/>
                  <a:gd name="T42" fmla="*/ 2147483647 w 688"/>
                  <a:gd name="T43" fmla="*/ 2147483647 h 1078"/>
                  <a:gd name="T44" fmla="*/ 2147483647 w 688"/>
                  <a:gd name="T45" fmla="*/ 2147483647 h 1078"/>
                  <a:gd name="T46" fmla="*/ 2147483647 w 688"/>
                  <a:gd name="T47" fmla="*/ 2147483647 h 1078"/>
                  <a:gd name="T48" fmla="*/ 2147483647 w 688"/>
                  <a:gd name="T49" fmla="*/ 2147483647 h 1078"/>
                  <a:gd name="T50" fmla="*/ 2147483647 w 688"/>
                  <a:gd name="T51" fmla="*/ 2147483647 h 1078"/>
                  <a:gd name="T52" fmla="*/ 2147483647 w 688"/>
                  <a:gd name="T53" fmla="*/ 2147483647 h 1078"/>
                  <a:gd name="T54" fmla="*/ 2147483647 w 688"/>
                  <a:gd name="T55" fmla="*/ 2147483647 h 1078"/>
                  <a:gd name="T56" fmla="*/ 2147483647 w 688"/>
                  <a:gd name="T57" fmla="*/ 2147483647 h 1078"/>
                  <a:gd name="T58" fmla="*/ 2147483647 w 688"/>
                  <a:gd name="T59" fmla="*/ 2147483647 h 1078"/>
                  <a:gd name="T60" fmla="*/ 2147483647 w 688"/>
                  <a:gd name="T61" fmla="*/ 2147483647 h 1078"/>
                  <a:gd name="T62" fmla="*/ 2147483647 w 688"/>
                  <a:gd name="T63" fmla="*/ 2147483647 h 1078"/>
                  <a:gd name="T64" fmla="*/ 2147483647 w 688"/>
                  <a:gd name="T65" fmla="*/ 2147483647 h 1078"/>
                  <a:gd name="T66" fmla="*/ 2147483647 w 688"/>
                  <a:gd name="T67" fmla="*/ 2147483647 h 1078"/>
                  <a:gd name="T68" fmla="*/ 0 w 688"/>
                  <a:gd name="T69" fmla="*/ 0 h 1078"/>
                  <a:gd name="T70" fmla="*/ 2147483647 w 688"/>
                  <a:gd name="T71" fmla="*/ 2147483647 h 1078"/>
                  <a:gd name="T72" fmla="*/ 2147483647 w 688"/>
                  <a:gd name="T73" fmla="*/ 2147483647 h 1078"/>
                  <a:gd name="T74" fmla="*/ 2147483647 w 688"/>
                  <a:gd name="T75" fmla="*/ 2147483647 h 1078"/>
                  <a:gd name="T76" fmla="*/ 2147483647 w 688"/>
                  <a:gd name="T77" fmla="*/ 2147483647 h 1078"/>
                  <a:gd name="T78" fmla="*/ 2147483647 w 688"/>
                  <a:gd name="T79" fmla="*/ 2147483647 h 1078"/>
                  <a:gd name="T80" fmla="*/ 2147483647 w 688"/>
                  <a:gd name="T81" fmla="*/ 2147483647 h 1078"/>
                  <a:gd name="T82" fmla="*/ 2147483647 w 688"/>
                  <a:gd name="T83" fmla="*/ 2147483647 h 1078"/>
                  <a:gd name="T84" fmla="*/ 2147483647 w 688"/>
                  <a:gd name="T85" fmla="*/ 2147483647 h 1078"/>
                  <a:gd name="T86" fmla="*/ 2147483647 w 688"/>
                  <a:gd name="T87" fmla="*/ 2147483647 h 1078"/>
                  <a:gd name="T88" fmla="*/ 2147483647 w 688"/>
                  <a:gd name="T89" fmla="*/ 2147483647 h 1078"/>
                  <a:gd name="T90" fmla="*/ 2147483647 w 688"/>
                  <a:gd name="T91" fmla="*/ 2147483647 h 1078"/>
                  <a:gd name="T92" fmla="*/ 2147483647 w 688"/>
                  <a:gd name="T93" fmla="*/ 2147483647 h 1078"/>
                  <a:gd name="T94" fmla="*/ 2147483647 w 688"/>
                  <a:gd name="T95" fmla="*/ 2147483647 h 1078"/>
                  <a:gd name="T96" fmla="*/ 2147483647 w 688"/>
                  <a:gd name="T97" fmla="*/ 2147483647 h 1078"/>
                  <a:gd name="T98" fmla="*/ 2147483647 w 688"/>
                  <a:gd name="T99" fmla="*/ 2147483647 h 1078"/>
                  <a:gd name="T100" fmla="*/ 2147483647 w 688"/>
                  <a:gd name="T101" fmla="*/ 2147483647 h 1078"/>
                  <a:gd name="T102" fmla="*/ 2147483647 w 688"/>
                  <a:gd name="T103" fmla="*/ 2147483647 h 1078"/>
                  <a:gd name="T104" fmla="*/ 2147483647 w 688"/>
                  <a:gd name="T105" fmla="*/ 2147483647 h 1078"/>
                  <a:gd name="T106" fmla="*/ 2147483647 w 688"/>
                  <a:gd name="T107" fmla="*/ 2147483647 h 1078"/>
                  <a:gd name="T108" fmla="*/ 2147483647 w 688"/>
                  <a:gd name="T109" fmla="*/ 2147483647 h 1078"/>
                  <a:gd name="T110" fmla="*/ 2147483647 w 688"/>
                  <a:gd name="T111" fmla="*/ 2147483647 h 1078"/>
                  <a:gd name="T112" fmla="*/ 2147483647 w 688"/>
                  <a:gd name="T113" fmla="*/ 2147483647 h 1078"/>
                  <a:gd name="T114" fmla="*/ 2147483647 w 688"/>
                  <a:gd name="T115" fmla="*/ 2147483647 h 1078"/>
                  <a:gd name="T116" fmla="*/ 2147483647 w 688"/>
                  <a:gd name="T117" fmla="*/ 2147483647 h 1078"/>
                  <a:gd name="T118" fmla="*/ 2147483647 w 688"/>
                  <a:gd name="T119" fmla="*/ 2147483647 h 1078"/>
                  <a:gd name="T120" fmla="*/ 2147483647 w 688"/>
                  <a:gd name="T121" fmla="*/ 2147483647 h 10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>
                  <a:gd name="T0" fmla="*/ 2147483647 w 707"/>
                  <a:gd name="T1" fmla="*/ 2147483647 h 1075"/>
                  <a:gd name="T2" fmla="*/ 2147483647 w 707"/>
                  <a:gd name="T3" fmla="*/ 2147483647 h 1075"/>
                  <a:gd name="T4" fmla="*/ 2147483647 w 707"/>
                  <a:gd name="T5" fmla="*/ 2147483647 h 1075"/>
                  <a:gd name="T6" fmla="*/ 2147483647 w 707"/>
                  <a:gd name="T7" fmla="*/ 2147483647 h 1075"/>
                  <a:gd name="T8" fmla="*/ 2147483647 w 707"/>
                  <a:gd name="T9" fmla="*/ 2147483647 h 1075"/>
                  <a:gd name="T10" fmla="*/ 2147483647 w 707"/>
                  <a:gd name="T11" fmla="*/ 2147483647 h 1075"/>
                  <a:gd name="T12" fmla="*/ 2147483647 w 707"/>
                  <a:gd name="T13" fmla="*/ 2147483647 h 1075"/>
                  <a:gd name="T14" fmla="*/ 2147483647 w 707"/>
                  <a:gd name="T15" fmla="*/ 2147483647 h 1075"/>
                  <a:gd name="T16" fmla="*/ 2147483647 w 707"/>
                  <a:gd name="T17" fmla="*/ 2147483647 h 1075"/>
                  <a:gd name="T18" fmla="*/ 2147483647 w 707"/>
                  <a:gd name="T19" fmla="*/ 2147483647 h 1075"/>
                  <a:gd name="T20" fmla="*/ 2147483647 w 707"/>
                  <a:gd name="T21" fmla="*/ 2147483647 h 1075"/>
                  <a:gd name="T22" fmla="*/ 2147483647 w 707"/>
                  <a:gd name="T23" fmla="*/ 2147483647 h 1075"/>
                  <a:gd name="T24" fmla="*/ 2147483647 w 707"/>
                  <a:gd name="T25" fmla="*/ 2147483647 h 1075"/>
                  <a:gd name="T26" fmla="*/ 2147483647 w 707"/>
                  <a:gd name="T27" fmla="*/ 2147483647 h 1075"/>
                  <a:gd name="T28" fmla="*/ 2147483647 w 707"/>
                  <a:gd name="T29" fmla="*/ 2147483647 h 1075"/>
                  <a:gd name="T30" fmla="*/ 2147483647 w 707"/>
                  <a:gd name="T31" fmla="*/ 2147483647 h 1075"/>
                  <a:gd name="T32" fmla="*/ 2147483647 w 707"/>
                  <a:gd name="T33" fmla="*/ 2147483647 h 1075"/>
                  <a:gd name="T34" fmla="*/ 2147483647 w 707"/>
                  <a:gd name="T35" fmla="*/ 2147483647 h 1075"/>
                  <a:gd name="T36" fmla="*/ 2147483647 w 707"/>
                  <a:gd name="T37" fmla="*/ 2147483647 h 1075"/>
                  <a:gd name="T38" fmla="*/ 2147483647 w 707"/>
                  <a:gd name="T39" fmla="*/ 2147483647 h 1075"/>
                  <a:gd name="T40" fmla="*/ 2147483647 w 707"/>
                  <a:gd name="T41" fmla="*/ 2147483647 h 1075"/>
                  <a:gd name="T42" fmla="*/ 2147483647 w 707"/>
                  <a:gd name="T43" fmla="*/ 2147483647 h 1075"/>
                  <a:gd name="T44" fmla="*/ 2147483647 w 707"/>
                  <a:gd name="T45" fmla="*/ 2147483647 h 1075"/>
                  <a:gd name="T46" fmla="*/ 2147483647 w 707"/>
                  <a:gd name="T47" fmla="*/ 2147483647 h 1075"/>
                  <a:gd name="T48" fmla="*/ 2147483647 w 707"/>
                  <a:gd name="T49" fmla="*/ 2147483647 h 1075"/>
                  <a:gd name="T50" fmla="*/ 2147483647 w 707"/>
                  <a:gd name="T51" fmla="*/ 2147483647 h 1075"/>
                  <a:gd name="T52" fmla="*/ 2147483647 w 707"/>
                  <a:gd name="T53" fmla="*/ 2147483647 h 1075"/>
                  <a:gd name="T54" fmla="*/ 2147483647 w 707"/>
                  <a:gd name="T55" fmla="*/ 2147483647 h 1075"/>
                  <a:gd name="T56" fmla="*/ 2147483647 w 707"/>
                  <a:gd name="T57" fmla="*/ 2147483647 h 1075"/>
                  <a:gd name="T58" fmla="*/ 2147483647 w 707"/>
                  <a:gd name="T59" fmla="*/ 2147483647 h 1075"/>
                  <a:gd name="T60" fmla="*/ 2147483647 w 707"/>
                  <a:gd name="T61" fmla="*/ 2147483647 h 1075"/>
                  <a:gd name="T62" fmla="*/ 2147483647 w 707"/>
                  <a:gd name="T63" fmla="*/ 2147483647 h 1075"/>
                  <a:gd name="T64" fmla="*/ 2147483647 w 707"/>
                  <a:gd name="T65" fmla="*/ 2147483647 h 1075"/>
                  <a:gd name="T66" fmla="*/ 2147483647 w 707"/>
                  <a:gd name="T67" fmla="*/ 2147483647 h 1075"/>
                  <a:gd name="T68" fmla="*/ 2147483647 w 707"/>
                  <a:gd name="T69" fmla="*/ 2147483647 h 1075"/>
                  <a:gd name="T70" fmla="*/ 2147483647 w 707"/>
                  <a:gd name="T71" fmla="*/ 2147483647 h 1075"/>
                  <a:gd name="T72" fmla="*/ 2147483647 w 707"/>
                  <a:gd name="T73" fmla="*/ 2147483647 h 1075"/>
                  <a:gd name="T74" fmla="*/ 2147483647 w 707"/>
                  <a:gd name="T75" fmla="*/ 2147483647 h 1075"/>
                  <a:gd name="T76" fmla="*/ 2147483647 w 707"/>
                  <a:gd name="T77" fmla="*/ 2147483647 h 1075"/>
                  <a:gd name="T78" fmla="*/ 2147483647 w 707"/>
                  <a:gd name="T79" fmla="*/ 2147483647 h 1075"/>
                  <a:gd name="T80" fmla="*/ 2147483647 w 707"/>
                  <a:gd name="T81" fmla="*/ 2147483647 h 1075"/>
                  <a:gd name="T82" fmla="*/ 2147483647 w 707"/>
                  <a:gd name="T83" fmla="*/ 2147483647 h 1075"/>
                  <a:gd name="T84" fmla="*/ 2147483647 w 707"/>
                  <a:gd name="T85" fmla="*/ 2147483647 h 1075"/>
                  <a:gd name="T86" fmla="*/ 2147483647 w 707"/>
                  <a:gd name="T87" fmla="*/ 2147483647 h 1075"/>
                  <a:gd name="T88" fmla="*/ 2147483647 w 707"/>
                  <a:gd name="T89" fmla="*/ 2147483647 h 1075"/>
                  <a:gd name="T90" fmla="*/ 2147483647 w 707"/>
                  <a:gd name="T91" fmla="*/ 2147483647 h 1075"/>
                  <a:gd name="T92" fmla="*/ 2147483647 w 707"/>
                  <a:gd name="T93" fmla="*/ 2147483647 h 1075"/>
                  <a:gd name="T94" fmla="*/ 2147483647 w 707"/>
                  <a:gd name="T95" fmla="*/ 2147483647 h 1075"/>
                  <a:gd name="T96" fmla="*/ 2147483647 w 707"/>
                  <a:gd name="T97" fmla="*/ 2147483647 h 1075"/>
                  <a:gd name="T98" fmla="*/ 2147483647 w 707"/>
                  <a:gd name="T99" fmla="*/ 2147483647 h 1075"/>
                  <a:gd name="T100" fmla="*/ 2147483647 w 707"/>
                  <a:gd name="T101" fmla="*/ 2147483647 h 1075"/>
                  <a:gd name="T102" fmla="*/ 2147483647 w 707"/>
                  <a:gd name="T103" fmla="*/ 2147483647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>
                  <a:gd name="T0" fmla="*/ 2147483647 w 1181"/>
                  <a:gd name="T1" fmla="*/ 2147483647 h 1122"/>
                  <a:gd name="T2" fmla="*/ 2147483647 w 1181"/>
                  <a:gd name="T3" fmla="*/ 2147483647 h 1122"/>
                  <a:gd name="T4" fmla="*/ 2147483647 w 1181"/>
                  <a:gd name="T5" fmla="*/ 2147483647 h 1122"/>
                  <a:gd name="T6" fmla="*/ 2147483647 w 1181"/>
                  <a:gd name="T7" fmla="*/ 2147483647 h 1122"/>
                  <a:gd name="T8" fmla="*/ 2147483647 w 1181"/>
                  <a:gd name="T9" fmla="*/ 2147483647 h 1122"/>
                  <a:gd name="T10" fmla="*/ 2147483647 w 1181"/>
                  <a:gd name="T11" fmla="*/ 2147483647 h 1122"/>
                  <a:gd name="T12" fmla="*/ 2147483647 w 1181"/>
                  <a:gd name="T13" fmla="*/ 2147483647 h 1122"/>
                  <a:gd name="T14" fmla="*/ 2147483647 w 1181"/>
                  <a:gd name="T15" fmla="*/ 2147483647 h 1122"/>
                  <a:gd name="T16" fmla="*/ 2147483647 w 1181"/>
                  <a:gd name="T17" fmla="*/ 2147483647 h 1122"/>
                  <a:gd name="T18" fmla="*/ 2147483647 w 1181"/>
                  <a:gd name="T19" fmla="*/ 2147483647 h 1122"/>
                  <a:gd name="T20" fmla="*/ 2147483647 w 1181"/>
                  <a:gd name="T21" fmla="*/ 2147483647 h 1122"/>
                  <a:gd name="T22" fmla="*/ 2147483647 w 1181"/>
                  <a:gd name="T23" fmla="*/ 2147483647 h 1122"/>
                  <a:gd name="T24" fmla="*/ 2147483647 w 1181"/>
                  <a:gd name="T25" fmla="*/ 2147483647 h 1122"/>
                  <a:gd name="T26" fmla="*/ 2147483647 w 1181"/>
                  <a:gd name="T27" fmla="*/ 2147483647 h 1122"/>
                  <a:gd name="T28" fmla="*/ 2147483647 w 1181"/>
                  <a:gd name="T29" fmla="*/ 2147483647 h 1122"/>
                  <a:gd name="T30" fmla="*/ 2147483647 w 1181"/>
                  <a:gd name="T31" fmla="*/ 2147483647 h 1122"/>
                  <a:gd name="T32" fmla="*/ 2147483647 w 1181"/>
                  <a:gd name="T33" fmla="*/ 2147483647 h 1122"/>
                  <a:gd name="T34" fmla="*/ 2147483647 w 1181"/>
                  <a:gd name="T35" fmla="*/ 2147483647 h 1122"/>
                  <a:gd name="T36" fmla="*/ 2147483647 w 1181"/>
                  <a:gd name="T37" fmla="*/ 2147483647 h 1122"/>
                  <a:gd name="T38" fmla="*/ 2147483647 w 1181"/>
                  <a:gd name="T39" fmla="*/ 2147483647 h 1122"/>
                  <a:gd name="T40" fmla="*/ 2147483647 w 1181"/>
                  <a:gd name="T41" fmla="*/ 2147483647 h 1122"/>
                  <a:gd name="T42" fmla="*/ 2147483647 w 1181"/>
                  <a:gd name="T43" fmla="*/ 2147483647 h 1122"/>
                  <a:gd name="T44" fmla="*/ 2147483647 w 1181"/>
                  <a:gd name="T45" fmla="*/ 2147483647 h 1122"/>
                  <a:gd name="T46" fmla="*/ 2147483647 w 1181"/>
                  <a:gd name="T47" fmla="*/ 2147483647 h 1122"/>
                  <a:gd name="T48" fmla="*/ 2147483647 w 1181"/>
                  <a:gd name="T49" fmla="*/ 2147483647 h 1122"/>
                  <a:gd name="T50" fmla="*/ 2147483647 w 1181"/>
                  <a:gd name="T51" fmla="*/ 2147483647 h 1122"/>
                  <a:gd name="T52" fmla="*/ 2147483647 w 1181"/>
                  <a:gd name="T53" fmla="*/ 2147483647 h 1122"/>
                  <a:gd name="T54" fmla="*/ 2147483647 w 1181"/>
                  <a:gd name="T55" fmla="*/ 2147483647 h 1122"/>
                  <a:gd name="T56" fmla="*/ 2147483647 w 1181"/>
                  <a:gd name="T57" fmla="*/ 2147483647 h 1122"/>
                  <a:gd name="T58" fmla="*/ 2147483647 w 1181"/>
                  <a:gd name="T59" fmla="*/ 2147483647 h 1122"/>
                  <a:gd name="T60" fmla="*/ 2147483647 w 1181"/>
                  <a:gd name="T61" fmla="*/ 2147483647 h 1122"/>
                  <a:gd name="T62" fmla="*/ 2147483647 w 1181"/>
                  <a:gd name="T63" fmla="*/ 2147483647 h 1122"/>
                  <a:gd name="T64" fmla="*/ 2147483647 w 1181"/>
                  <a:gd name="T65" fmla="*/ 2147483647 h 1122"/>
                  <a:gd name="T66" fmla="*/ 2147483647 w 1181"/>
                  <a:gd name="T67" fmla="*/ 2147483647 h 1122"/>
                  <a:gd name="T68" fmla="*/ 2147483647 w 1181"/>
                  <a:gd name="T69" fmla="*/ 2147483647 h 1122"/>
                  <a:gd name="T70" fmla="*/ 2147483647 w 1181"/>
                  <a:gd name="T71" fmla="*/ 2147483647 h 1122"/>
                  <a:gd name="T72" fmla="*/ 2147483647 w 1181"/>
                  <a:gd name="T73" fmla="*/ 2147483647 h 1122"/>
                  <a:gd name="T74" fmla="*/ 2147483647 w 1181"/>
                  <a:gd name="T75" fmla="*/ 2147483647 h 1122"/>
                  <a:gd name="T76" fmla="*/ 2147483647 w 1181"/>
                  <a:gd name="T77" fmla="*/ 2147483647 h 1122"/>
                  <a:gd name="T78" fmla="*/ 2147483647 w 1181"/>
                  <a:gd name="T79" fmla="*/ 2147483647 h 1122"/>
                  <a:gd name="T80" fmla="*/ 2147483647 w 1181"/>
                  <a:gd name="T81" fmla="*/ 2147483647 h 1122"/>
                  <a:gd name="T82" fmla="*/ 2147483647 w 1181"/>
                  <a:gd name="T83" fmla="*/ 2147483647 h 1122"/>
                  <a:gd name="T84" fmla="*/ 2147483647 w 1181"/>
                  <a:gd name="T85" fmla="*/ 2147483647 h 1122"/>
                  <a:gd name="T86" fmla="*/ 2147483647 w 1181"/>
                  <a:gd name="T87" fmla="*/ 2147483647 h 1122"/>
                  <a:gd name="T88" fmla="*/ 2147483647 w 1181"/>
                  <a:gd name="T89" fmla="*/ 2147483647 h 1122"/>
                  <a:gd name="T90" fmla="*/ 2147483647 w 1181"/>
                  <a:gd name="T91" fmla="*/ 2147483647 h 1122"/>
                  <a:gd name="T92" fmla="*/ 2147483647 w 1181"/>
                  <a:gd name="T93" fmla="*/ 2147483647 h 1122"/>
                  <a:gd name="T94" fmla="*/ 2147483647 w 1181"/>
                  <a:gd name="T95" fmla="*/ 2147483647 h 1122"/>
                  <a:gd name="T96" fmla="*/ 2147483647 w 1181"/>
                  <a:gd name="T97" fmla="*/ 2147483647 h 1122"/>
                  <a:gd name="T98" fmla="*/ 2147483647 w 1181"/>
                  <a:gd name="T99" fmla="*/ 2147483647 h 1122"/>
                  <a:gd name="T100" fmla="*/ 2147483647 w 1181"/>
                  <a:gd name="T101" fmla="*/ 2147483647 h 1122"/>
                  <a:gd name="T102" fmla="*/ 2147483647 w 1181"/>
                  <a:gd name="T103" fmla="*/ 2147483647 h 1122"/>
                  <a:gd name="T104" fmla="*/ 2147483647 w 1181"/>
                  <a:gd name="T105" fmla="*/ 2147483647 h 1122"/>
                  <a:gd name="T106" fmla="*/ 2147483647 w 1181"/>
                  <a:gd name="T107" fmla="*/ 2147483647 h 1122"/>
                  <a:gd name="T108" fmla="*/ 2147483647 w 1181"/>
                  <a:gd name="T109" fmla="*/ 2147483647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>
                  <a:gd name="T0" fmla="*/ 2147483647 w 940"/>
                  <a:gd name="T1" fmla="*/ 2147483647 h 1081"/>
                  <a:gd name="T2" fmla="*/ 2147483647 w 940"/>
                  <a:gd name="T3" fmla="*/ 2147483647 h 1081"/>
                  <a:gd name="T4" fmla="*/ 0 w 940"/>
                  <a:gd name="T5" fmla="*/ 2147483647 h 1081"/>
                  <a:gd name="T6" fmla="*/ 0 w 940"/>
                  <a:gd name="T7" fmla="*/ 0 h 1081"/>
                  <a:gd name="T8" fmla="*/ 2147483647 w 940"/>
                  <a:gd name="T9" fmla="*/ 0 h 1081"/>
                  <a:gd name="T10" fmla="*/ 2147483647 w 940"/>
                  <a:gd name="T11" fmla="*/ 2147483647 h 1081"/>
                  <a:gd name="T12" fmla="*/ 2147483647 w 940"/>
                  <a:gd name="T13" fmla="*/ 2147483647 h 1081"/>
                  <a:gd name="T14" fmla="*/ 2147483647 w 940"/>
                  <a:gd name="T15" fmla="*/ 2147483647 h 1081"/>
                  <a:gd name="T16" fmla="*/ 2147483647 w 940"/>
                  <a:gd name="T17" fmla="*/ 2147483647 h 1081"/>
                  <a:gd name="T18" fmla="*/ 2147483647 w 940"/>
                  <a:gd name="T19" fmla="*/ 2147483647 h 1081"/>
                  <a:gd name="T20" fmla="*/ 2147483647 w 940"/>
                  <a:gd name="T21" fmla="*/ 2147483647 h 1081"/>
                  <a:gd name="T22" fmla="*/ 2147483647 w 940"/>
                  <a:gd name="T23" fmla="*/ 2147483647 h 1081"/>
                  <a:gd name="T24" fmla="*/ 2147483647 w 940"/>
                  <a:gd name="T25" fmla="*/ 2147483647 h 1081"/>
                  <a:gd name="T26" fmla="*/ 2147483647 w 940"/>
                  <a:gd name="T27" fmla="*/ 2147483647 h 1081"/>
                  <a:gd name="T28" fmla="*/ 2147483647 w 940"/>
                  <a:gd name="T29" fmla="*/ 2147483647 h 1081"/>
                  <a:gd name="T30" fmla="*/ 2147483647 w 940"/>
                  <a:gd name="T31" fmla="*/ 2147483647 h 1081"/>
                  <a:gd name="T32" fmla="*/ 2147483647 w 940"/>
                  <a:gd name="T33" fmla="*/ 2147483647 h 1081"/>
                  <a:gd name="T34" fmla="*/ 2147483647 w 940"/>
                  <a:gd name="T35" fmla="*/ 2147483647 h 1081"/>
                  <a:gd name="T36" fmla="*/ 2147483647 w 940"/>
                  <a:gd name="T37" fmla="*/ 2147483647 h 1081"/>
                  <a:gd name="T38" fmla="*/ 2147483647 w 940"/>
                  <a:gd name="T39" fmla="*/ 2147483647 h 1081"/>
                  <a:gd name="T40" fmla="*/ 2147483647 w 940"/>
                  <a:gd name="T41" fmla="*/ 2147483647 h 1081"/>
                  <a:gd name="T42" fmla="*/ 2147483647 w 940"/>
                  <a:gd name="T43" fmla="*/ 2147483647 h 1081"/>
                  <a:gd name="T44" fmla="*/ 2147483647 w 940"/>
                  <a:gd name="T45" fmla="*/ 2147483647 h 1081"/>
                  <a:gd name="T46" fmla="*/ 2147483647 w 940"/>
                  <a:gd name="T47" fmla="*/ 2147483647 h 1081"/>
                  <a:gd name="T48" fmla="*/ 2147483647 w 940"/>
                  <a:gd name="T49" fmla="*/ 2147483647 h 1081"/>
                  <a:gd name="T50" fmla="*/ 2147483647 w 940"/>
                  <a:gd name="T51" fmla="*/ 2147483647 h 1081"/>
                  <a:gd name="T52" fmla="*/ 2147483647 w 940"/>
                  <a:gd name="T53" fmla="*/ 2147483647 h 1081"/>
                  <a:gd name="T54" fmla="*/ 2147483647 w 940"/>
                  <a:gd name="T55" fmla="*/ 2147483647 h 1081"/>
                  <a:gd name="T56" fmla="*/ 2147483647 w 940"/>
                  <a:gd name="T57" fmla="*/ 2147483647 h 1081"/>
                  <a:gd name="T58" fmla="*/ 2147483647 w 940"/>
                  <a:gd name="T59" fmla="*/ 2147483647 h 1081"/>
                  <a:gd name="T60" fmla="*/ 2147483647 w 940"/>
                  <a:gd name="T61" fmla="*/ 2147483647 h 1081"/>
                  <a:gd name="T62" fmla="*/ 2147483647 w 940"/>
                  <a:gd name="T63" fmla="*/ 2147483647 h 1081"/>
                  <a:gd name="T64" fmla="*/ 2147483647 w 940"/>
                  <a:gd name="T65" fmla="*/ 2147483647 h 1081"/>
                  <a:gd name="T66" fmla="*/ 2147483647 w 940"/>
                  <a:gd name="T67" fmla="*/ 2147483647 h 1081"/>
                  <a:gd name="T68" fmla="*/ 2147483647 w 940"/>
                  <a:gd name="T69" fmla="*/ 2147483647 h 1081"/>
                  <a:gd name="T70" fmla="*/ 2147483647 w 940"/>
                  <a:gd name="T71" fmla="*/ 2147483647 h 1081"/>
                  <a:gd name="T72" fmla="*/ 2147483647 w 940"/>
                  <a:gd name="T73" fmla="*/ 2147483647 h 1081"/>
                  <a:gd name="T74" fmla="*/ 2147483647 w 940"/>
                  <a:gd name="T75" fmla="*/ 2147483647 h 1081"/>
                  <a:gd name="T76" fmla="*/ 2147483647 w 940"/>
                  <a:gd name="T77" fmla="*/ 2147483647 h 1081"/>
                  <a:gd name="T78" fmla="*/ 2147483647 w 940"/>
                  <a:gd name="T79" fmla="*/ 2147483647 h 1081"/>
                  <a:gd name="T80" fmla="*/ 2147483647 w 940"/>
                  <a:gd name="T81" fmla="*/ 2147483647 h 1081"/>
                  <a:gd name="T82" fmla="*/ 2147483647 w 940"/>
                  <a:gd name="T83" fmla="*/ 2147483647 h 1081"/>
                  <a:gd name="T84" fmla="*/ 2147483647 w 940"/>
                  <a:gd name="T85" fmla="*/ 2147483647 h 1081"/>
                  <a:gd name="T86" fmla="*/ 2147483647 w 940"/>
                  <a:gd name="T87" fmla="*/ 2147483647 h 1081"/>
                  <a:gd name="T88" fmla="*/ 2147483647 w 940"/>
                  <a:gd name="T89" fmla="*/ 2147483647 h 1081"/>
                  <a:gd name="T90" fmla="*/ 2147483647 w 940"/>
                  <a:gd name="T91" fmla="*/ 2147483647 h 1081"/>
                  <a:gd name="T92" fmla="*/ 2147483647 w 940"/>
                  <a:gd name="T93" fmla="*/ 2147483647 h 1081"/>
                  <a:gd name="T94" fmla="*/ 2147483647 w 940"/>
                  <a:gd name="T95" fmla="*/ 2147483647 h 1081"/>
                  <a:gd name="T96" fmla="*/ 2147483647 w 940"/>
                  <a:gd name="T97" fmla="*/ 2147483647 h 1081"/>
                  <a:gd name="T98" fmla="*/ 2147483647 w 940"/>
                  <a:gd name="T99" fmla="*/ 2147483647 h 1081"/>
                  <a:gd name="T100" fmla="*/ 2147483647 w 940"/>
                  <a:gd name="T101" fmla="*/ 2147483647 h 10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1036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>
                  <a:gd name="T0" fmla="*/ 2147483647 w 7283"/>
                  <a:gd name="T1" fmla="*/ 2147483647 h 4012"/>
                  <a:gd name="T2" fmla="*/ 2147483647 w 7283"/>
                  <a:gd name="T3" fmla="*/ 2147483647 h 4012"/>
                  <a:gd name="T4" fmla="*/ 2147483647 w 7283"/>
                  <a:gd name="T5" fmla="*/ 2147483647 h 4012"/>
                  <a:gd name="T6" fmla="*/ 2147483647 w 7283"/>
                  <a:gd name="T7" fmla="*/ 2147483647 h 4012"/>
                  <a:gd name="T8" fmla="*/ 2147483647 w 7283"/>
                  <a:gd name="T9" fmla="*/ 2147483647 h 4012"/>
                  <a:gd name="T10" fmla="*/ 2147483647 w 7283"/>
                  <a:gd name="T11" fmla="*/ 2147483647 h 4012"/>
                  <a:gd name="T12" fmla="*/ 2147483647 w 7283"/>
                  <a:gd name="T13" fmla="*/ 2147483647 h 4012"/>
                  <a:gd name="T14" fmla="*/ 2147483647 w 7283"/>
                  <a:gd name="T15" fmla="*/ 2147483647 h 4012"/>
                  <a:gd name="T16" fmla="*/ 2147483647 w 7283"/>
                  <a:gd name="T17" fmla="*/ 2147483647 h 4012"/>
                  <a:gd name="T18" fmla="*/ 2147483647 w 7283"/>
                  <a:gd name="T19" fmla="*/ 2147483647 h 4012"/>
                  <a:gd name="T20" fmla="*/ 2147483647 w 7283"/>
                  <a:gd name="T21" fmla="*/ 2147483647 h 4012"/>
                  <a:gd name="T22" fmla="*/ 2147483647 w 7283"/>
                  <a:gd name="T23" fmla="*/ 2147483647 h 4012"/>
                  <a:gd name="T24" fmla="*/ 2147483647 w 7283"/>
                  <a:gd name="T25" fmla="*/ 2147483647 h 4012"/>
                  <a:gd name="T26" fmla="*/ 2147483647 w 7283"/>
                  <a:gd name="T27" fmla="*/ 2147483647 h 4012"/>
                  <a:gd name="T28" fmla="*/ 2147483647 w 7283"/>
                  <a:gd name="T29" fmla="*/ 2147483647 h 4012"/>
                  <a:gd name="T30" fmla="*/ 2147483647 w 7283"/>
                  <a:gd name="T31" fmla="*/ 2147483647 h 4012"/>
                  <a:gd name="T32" fmla="*/ 2147483647 w 7283"/>
                  <a:gd name="T33" fmla="*/ 2147483647 h 4012"/>
                  <a:gd name="T34" fmla="*/ 2147483647 w 7283"/>
                  <a:gd name="T35" fmla="*/ 2147483647 h 4012"/>
                  <a:gd name="T36" fmla="*/ 2147483647 w 7283"/>
                  <a:gd name="T37" fmla="*/ 2147483647 h 4012"/>
                  <a:gd name="T38" fmla="*/ 2147483647 w 7283"/>
                  <a:gd name="T39" fmla="*/ 2147483647 h 4012"/>
                  <a:gd name="T40" fmla="*/ 2147483647 w 7283"/>
                  <a:gd name="T41" fmla="*/ 2147483647 h 4012"/>
                  <a:gd name="T42" fmla="*/ 2147483647 w 7283"/>
                  <a:gd name="T43" fmla="*/ 2147483647 h 4012"/>
                  <a:gd name="T44" fmla="*/ 2147483647 w 7283"/>
                  <a:gd name="T45" fmla="*/ 2147483647 h 4012"/>
                  <a:gd name="T46" fmla="*/ 2147483647 w 7283"/>
                  <a:gd name="T47" fmla="*/ 0 h 4012"/>
                  <a:gd name="T48" fmla="*/ 2147483647 w 7283"/>
                  <a:gd name="T49" fmla="*/ 2147483647 h 4012"/>
                  <a:gd name="T50" fmla="*/ 2147483647 w 7283"/>
                  <a:gd name="T51" fmla="*/ 2147483647 h 4012"/>
                  <a:gd name="T52" fmla="*/ 2147483647 w 7283"/>
                  <a:gd name="T53" fmla="*/ 2147483647 h 4012"/>
                  <a:gd name="T54" fmla="*/ 2147483647 w 7283"/>
                  <a:gd name="T55" fmla="*/ 2147483647 h 4012"/>
                  <a:gd name="T56" fmla="*/ 2147483647 w 7283"/>
                  <a:gd name="T57" fmla="*/ 2147483647 h 4012"/>
                  <a:gd name="T58" fmla="*/ 2147483647 w 7283"/>
                  <a:gd name="T59" fmla="*/ 2147483647 h 4012"/>
                  <a:gd name="T60" fmla="*/ 2147483647 w 7283"/>
                  <a:gd name="T61" fmla="*/ 2147483647 h 4012"/>
                  <a:gd name="T62" fmla="*/ 2147483647 w 7283"/>
                  <a:gd name="T63" fmla="*/ 2147483647 h 4012"/>
                  <a:gd name="T64" fmla="*/ 2147483647 w 7283"/>
                  <a:gd name="T65" fmla="*/ 2147483647 h 4012"/>
                  <a:gd name="T66" fmla="*/ 2147483647 w 7283"/>
                  <a:gd name="T67" fmla="*/ 2147483647 h 4012"/>
                  <a:gd name="T68" fmla="*/ 2147483647 w 7283"/>
                  <a:gd name="T69" fmla="*/ 2147483647 h 4012"/>
                  <a:gd name="T70" fmla="*/ 2147483647 w 7283"/>
                  <a:gd name="T71" fmla="*/ 2147483647 h 4012"/>
                  <a:gd name="T72" fmla="*/ 2147483647 w 7283"/>
                  <a:gd name="T73" fmla="*/ 2147483647 h 4012"/>
                  <a:gd name="T74" fmla="*/ 2147483647 w 7283"/>
                  <a:gd name="T75" fmla="*/ 2147483647 h 4012"/>
                  <a:gd name="T76" fmla="*/ 2147483647 w 7283"/>
                  <a:gd name="T77" fmla="*/ 2147483647 h 4012"/>
                  <a:gd name="T78" fmla="*/ 2147483647 w 7283"/>
                  <a:gd name="T79" fmla="*/ 2147483647 h 4012"/>
                  <a:gd name="T80" fmla="*/ 2147483647 w 7283"/>
                  <a:gd name="T81" fmla="*/ 0 h 4012"/>
                  <a:gd name="T82" fmla="*/ 2147483647 w 7283"/>
                  <a:gd name="T83" fmla="*/ 2147483647 h 4012"/>
                  <a:gd name="T84" fmla="*/ 2147483647 w 7283"/>
                  <a:gd name="T85" fmla="*/ 2147483647 h 4012"/>
                  <a:gd name="T86" fmla="*/ 2147483647 w 7283"/>
                  <a:gd name="T87" fmla="*/ 2147483647 h 4012"/>
                  <a:gd name="T88" fmla="*/ 2147483647 w 7283"/>
                  <a:gd name="T89" fmla="*/ 2147483647 h 4012"/>
                  <a:gd name="T90" fmla="*/ 2147483647 w 7283"/>
                  <a:gd name="T91" fmla="*/ 2147483647 h 4012"/>
                  <a:gd name="T92" fmla="*/ 2147483647 w 7283"/>
                  <a:gd name="T93" fmla="*/ 2147483647 h 4012"/>
                  <a:gd name="T94" fmla="*/ 2147483647 w 7283"/>
                  <a:gd name="T95" fmla="*/ 2147483647 h 4012"/>
                  <a:gd name="T96" fmla="*/ 2147483647 w 7283"/>
                  <a:gd name="T97" fmla="*/ 2147483647 h 4012"/>
                  <a:gd name="T98" fmla="*/ 2147483647 w 7283"/>
                  <a:gd name="T99" fmla="*/ 2147483647 h 4012"/>
                  <a:gd name="T100" fmla="*/ 2147483647 w 7283"/>
                  <a:gd name="T101" fmla="*/ 2147483647 h 4012"/>
                  <a:gd name="T102" fmla="*/ 2147483647 w 7283"/>
                  <a:gd name="T103" fmla="*/ 2147483647 h 4012"/>
                  <a:gd name="T104" fmla="*/ 0 w 7283"/>
                  <a:gd name="T105" fmla="*/ 2147483647 h 4012"/>
                  <a:gd name="T106" fmla="*/ 2147483647 w 7283"/>
                  <a:gd name="T107" fmla="*/ 2147483647 h 4012"/>
                  <a:gd name="T108" fmla="*/ 2147483647 w 7283"/>
                  <a:gd name="T109" fmla="*/ 2147483647 h 4012"/>
                  <a:gd name="T110" fmla="*/ 2147483647 w 7283"/>
                  <a:gd name="T111" fmla="*/ 2147483647 h 4012"/>
                  <a:gd name="T112" fmla="*/ 2147483647 w 7283"/>
                  <a:gd name="T113" fmla="*/ 2147483647 h 4012"/>
                  <a:gd name="T114" fmla="*/ 2147483647 w 7283"/>
                  <a:gd name="T115" fmla="*/ 2147483647 h 4012"/>
                  <a:gd name="T116" fmla="*/ 2147483647 w 7283"/>
                  <a:gd name="T117" fmla="*/ 2147483647 h 4012"/>
                  <a:gd name="T118" fmla="*/ 2147483647 w 7283"/>
                  <a:gd name="T119" fmla="*/ 2147483647 h 4012"/>
                  <a:gd name="T120" fmla="*/ 2147483647 w 7283"/>
                  <a:gd name="T121" fmla="*/ 2147483647 h 4012"/>
                  <a:gd name="T122" fmla="*/ 2147483647 w 7283"/>
                  <a:gd name="T123" fmla="*/ 2147483647 h 4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>
                  <a:gd name="T0" fmla="*/ 2147483647 w 7279"/>
                  <a:gd name="T1" fmla="*/ 2147483647 h 6066"/>
                  <a:gd name="T2" fmla="*/ 2147483647 w 7279"/>
                  <a:gd name="T3" fmla="*/ 2147483647 h 6066"/>
                  <a:gd name="T4" fmla="*/ 2147483647 w 7279"/>
                  <a:gd name="T5" fmla="*/ 2147483647 h 6066"/>
                  <a:gd name="T6" fmla="*/ 2147483647 w 7279"/>
                  <a:gd name="T7" fmla="*/ 2147483647 h 6066"/>
                  <a:gd name="T8" fmla="*/ 2147483647 w 7279"/>
                  <a:gd name="T9" fmla="*/ 2147483647 h 6066"/>
                  <a:gd name="T10" fmla="*/ 2147483647 w 7279"/>
                  <a:gd name="T11" fmla="*/ 2147483647 h 6066"/>
                  <a:gd name="T12" fmla="*/ 2147483647 w 7279"/>
                  <a:gd name="T13" fmla="*/ 2147483647 h 6066"/>
                  <a:gd name="T14" fmla="*/ 0 w 7279"/>
                  <a:gd name="T15" fmla="*/ 2147483647 h 6066"/>
                  <a:gd name="T16" fmla="*/ 2147483647 w 7279"/>
                  <a:gd name="T17" fmla="*/ 2147483647 h 6066"/>
                  <a:gd name="T18" fmla="*/ 2147483647 w 7279"/>
                  <a:gd name="T19" fmla="*/ 2147483647 h 6066"/>
                  <a:gd name="T20" fmla="*/ 2147483647 w 7279"/>
                  <a:gd name="T21" fmla="*/ 2147483647 h 6066"/>
                  <a:gd name="T22" fmla="*/ 2147483647 w 7279"/>
                  <a:gd name="T23" fmla="*/ 2147483647 h 6066"/>
                  <a:gd name="T24" fmla="*/ 2147483647 w 7279"/>
                  <a:gd name="T25" fmla="*/ 2147483647 h 6066"/>
                  <a:gd name="T26" fmla="*/ 2147483647 w 7279"/>
                  <a:gd name="T27" fmla="*/ 2147483647 h 6066"/>
                  <a:gd name="T28" fmla="*/ 2147483647 w 7279"/>
                  <a:gd name="T29" fmla="*/ 2147483647 h 6066"/>
                  <a:gd name="T30" fmla="*/ 2147483647 w 7279"/>
                  <a:gd name="T31" fmla="*/ 2147483647 h 6066"/>
                  <a:gd name="T32" fmla="*/ 2147483647 w 7279"/>
                  <a:gd name="T33" fmla="*/ 2147483647 h 6066"/>
                  <a:gd name="T34" fmla="*/ 2147483647 w 7279"/>
                  <a:gd name="T35" fmla="*/ 2147483647 h 6066"/>
                  <a:gd name="T36" fmla="*/ 2147483647 w 7279"/>
                  <a:gd name="T37" fmla="*/ 2147483647 h 6066"/>
                  <a:gd name="T38" fmla="*/ 2147483647 w 7279"/>
                  <a:gd name="T39" fmla="*/ 2147483647 h 6066"/>
                  <a:gd name="T40" fmla="*/ 2147483647 w 7279"/>
                  <a:gd name="T41" fmla="*/ 2147483647 h 6066"/>
                  <a:gd name="T42" fmla="*/ 2147483647 w 7279"/>
                  <a:gd name="T43" fmla="*/ 2147483647 h 6066"/>
                  <a:gd name="T44" fmla="*/ 2147483647 w 7279"/>
                  <a:gd name="T45" fmla="*/ 2147483647 h 6066"/>
                  <a:gd name="T46" fmla="*/ 2147483647 w 7279"/>
                  <a:gd name="T47" fmla="*/ 2147483647 h 6066"/>
                  <a:gd name="T48" fmla="*/ 2147483647 w 7279"/>
                  <a:gd name="T49" fmla="*/ 2147483647 h 6066"/>
                  <a:gd name="T50" fmla="*/ 2147483647 w 7279"/>
                  <a:gd name="T51" fmla="*/ 2147483647 h 6066"/>
                  <a:gd name="T52" fmla="*/ 2147483647 w 7279"/>
                  <a:gd name="T53" fmla="*/ 2147483647 h 6066"/>
                  <a:gd name="T54" fmla="*/ 2147483647 w 7279"/>
                  <a:gd name="T55" fmla="*/ 2147483647 h 6066"/>
                  <a:gd name="T56" fmla="*/ 2147483647 w 7279"/>
                  <a:gd name="T57" fmla="*/ 2147483647 h 6066"/>
                  <a:gd name="T58" fmla="*/ 2147483647 w 7279"/>
                  <a:gd name="T59" fmla="*/ 2147483647 h 6066"/>
                  <a:gd name="T60" fmla="*/ 2147483647 w 7279"/>
                  <a:gd name="T61" fmla="*/ 2147483647 h 6066"/>
                  <a:gd name="T62" fmla="*/ 2147483647 w 7279"/>
                  <a:gd name="T63" fmla="*/ 2147483647 h 6066"/>
                  <a:gd name="T64" fmla="*/ 2147483647 w 7279"/>
                  <a:gd name="T65" fmla="*/ 2147483647 h 6066"/>
                  <a:gd name="T66" fmla="*/ 2147483647 w 7279"/>
                  <a:gd name="T67" fmla="*/ 2147483647 h 6066"/>
                  <a:gd name="T68" fmla="*/ 2147483647 w 7279"/>
                  <a:gd name="T69" fmla="*/ 2147483647 h 6066"/>
                  <a:gd name="T70" fmla="*/ 2147483647 w 7279"/>
                  <a:gd name="T71" fmla="*/ 2147483647 h 6066"/>
                  <a:gd name="T72" fmla="*/ 2147483647 w 7279"/>
                  <a:gd name="T73" fmla="*/ 2147483647 h 6066"/>
                  <a:gd name="T74" fmla="*/ 2147483647 w 7279"/>
                  <a:gd name="T75" fmla="*/ 2147483647 h 6066"/>
                  <a:gd name="T76" fmla="*/ 2147483647 w 7279"/>
                  <a:gd name="T77" fmla="*/ 2147483647 h 6066"/>
                  <a:gd name="T78" fmla="*/ 2147483647 w 7279"/>
                  <a:gd name="T79" fmla="*/ 2147483647 h 6066"/>
                  <a:gd name="T80" fmla="*/ 2147483647 w 7279"/>
                  <a:gd name="T81" fmla="*/ 2147483647 h 6066"/>
                  <a:gd name="T82" fmla="*/ 2147483647 w 7279"/>
                  <a:gd name="T83" fmla="*/ 2147483647 h 6066"/>
                  <a:gd name="T84" fmla="*/ 2147483647 w 7279"/>
                  <a:gd name="T85" fmla="*/ 2147483647 h 6066"/>
                  <a:gd name="T86" fmla="*/ 2147483647 w 7279"/>
                  <a:gd name="T87" fmla="*/ 2147483647 h 6066"/>
                  <a:gd name="T88" fmla="*/ 2147483647 w 7279"/>
                  <a:gd name="T89" fmla="*/ 2147483647 h 6066"/>
                  <a:gd name="T90" fmla="*/ 2147483647 w 7279"/>
                  <a:gd name="T91" fmla="*/ 2147483647 h 60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7388" y="0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15" r:id="rId1"/>
    <p:sldLayoutId id="2147488616" r:id="rId2"/>
    <p:sldLayoutId id="2147488617" r:id="rId3"/>
    <p:sldLayoutId id="2147488618" r:id="rId4"/>
    <p:sldLayoutId id="2147488619" r:id="rId5"/>
    <p:sldLayoutId id="2147488620" r:id="rId6"/>
    <p:sldLayoutId id="2147488621" r:id="rId7"/>
    <p:sldLayoutId id="2147488622" r:id="rId8"/>
    <p:sldLayoutId id="2147488623" r:id="rId9"/>
    <p:sldLayoutId id="2147488624" r:id="rId10"/>
    <p:sldLayoutId id="2147488625" r:id="rId11"/>
    <p:sldLayoutId id="2147488626" r:id="rId12"/>
    <p:sldLayoutId id="21474886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B0B588-1729-44F7-82EE-CFFE6E5B7918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48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13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13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0E6528-9842-4571-B08C-C5056F652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 cstate="print"/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28" r:id="rId1"/>
    <p:sldLayoutId id="2147488599" r:id="rId2"/>
    <p:sldLayoutId id="2147488629" r:id="rId3"/>
    <p:sldLayoutId id="2147488630" r:id="rId4"/>
    <p:sldLayoutId id="2147488631" r:id="rId5"/>
    <p:sldLayoutId id="2147488600" r:id="rId6"/>
    <p:sldLayoutId id="2147488632" r:id="rId7"/>
    <p:sldLayoutId id="2147488601" r:id="rId8"/>
    <p:sldLayoutId id="2147488633" r:id="rId9"/>
    <p:sldLayoutId id="2147488602" r:id="rId10"/>
    <p:sldLayoutId id="2147488634" r:id="rId11"/>
    <p:sldLayoutId id="214748863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AF9B00-09E1-44B6-988B-80030D39C5D0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48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13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13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4036D1-38D6-4411-8E59-0904A274C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82" name="Рисунок 9" descr="1.tif"/>
          <p:cNvPicPr>
            <a:picLocks noChangeAspect="1"/>
          </p:cNvPicPr>
          <p:nvPr/>
        </p:nvPicPr>
        <p:blipFill>
          <a:blip r:embed="rId14" cstate="print"/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36" r:id="rId1"/>
    <p:sldLayoutId id="2147488603" r:id="rId2"/>
    <p:sldLayoutId id="2147488637" r:id="rId3"/>
    <p:sldLayoutId id="2147488638" r:id="rId4"/>
    <p:sldLayoutId id="2147488639" r:id="rId5"/>
    <p:sldLayoutId id="2147488604" r:id="rId6"/>
    <p:sldLayoutId id="2147488640" r:id="rId7"/>
    <p:sldLayoutId id="2147488605" r:id="rId8"/>
    <p:sldLayoutId id="2147488641" r:id="rId9"/>
    <p:sldLayoutId id="2147488606" r:id="rId10"/>
    <p:sldLayoutId id="2147488642" r:id="rId11"/>
    <p:sldLayoutId id="21474886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D025B5-0421-4C6E-8B0F-9159EA7F5910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48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13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13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578D39-8C55-49D4-BFBF-A321AF331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6" name="Рисунок 9" descr="1.tif"/>
          <p:cNvPicPr>
            <a:picLocks noChangeAspect="1"/>
          </p:cNvPicPr>
          <p:nvPr/>
        </p:nvPicPr>
        <p:blipFill>
          <a:blip r:embed="rId14" cstate="print"/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44" r:id="rId1"/>
    <p:sldLayoutId id="2147488607" r:id="rId2"/>
    <p:sldLayoutId id="2147488645" r:id="rId3"/>
    <p:sldLayoutId id="2147488646" r:id="rId4"/>
    <p:sldLayoutId id="2147488647" r:id="rId5"/>
    <p:sldLayoutId id="2147488608" r:id="rId6"/>
    <p:sldLayoutId id="2147488648" r:id="rId7"/>
    <p:sldLayoutId id="2147488609" r:id="rId8"/>
    <p:sldLayoutId id="2147488649" r:id="rId9"/>
    <p:sldLayoutId id="2147488610" r:id="rId10"/>
    <p:sldLayoutId id="2147488650" r:id="rId11"/>
    <p:sldLayoutId id="214748865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FB3D6-76FB-4BF2-8BE1-506AB6D89DBA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6713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3488"/>
            <a:ext cx="9144000" cy="3206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1113"/>
            <a:ext cx="533400" cy="4921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1113"/>
            <a:ext cx="8553450" cy="4921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8670B1-6870-40B2-8A5C-DF110ADB7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130" name="Рисунок 9" descr="1.tif"/>
          <p:cNvPicPr>
            <a:picLocks noChangeAspect="1"/>
          </p:cNvPicPr>
          <p:nvPr/>
        </p:nvPicPr>
        <p:blipFill>
          <a:blip r:embed="rId14" cstate="print"/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52" r:id="rId1"/>
    <p:sldLayoutId id="2147488611" r:id="rId2"/>
    <p:sldLayoutId id="2147488653" r:id="rId3"/>
    <p:sldLayoutId id="2147488654" r:id="rId4"/>
    <p:sldLayoutId id="2147488655" r:id="rId5"/>
    <p:sldLayoutId id="2147488612" r:id="rId6"/>
    <p:sldLayoutId id="2147488656" r:id="rId7"/>
    <p:sldLayoutId id="2147488613" r:id="rId8"/>
    <p:sldLayoutId id="2147488657" r:id="rId9"/>
    <p:sldLayoutId id="2147488614" r:id="rId10"/>
    <p:sldLayoutId id="2147488658" r:id="rId11"/>
    <p:sldLayoutId id="21474886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614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l="1968" t="14107" r="2628" b="6651"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3" y="1381125"/>
            <a:ext cx="8512175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614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44450"/>
            <a:ext cx="69913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88"/>
            <a:ext cx="533400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C7823F-3EC6-449C-A683-8B4AEA956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152" name="Группа 68"/>
          <p:cNvGrpSpPr>
            <a:grpSpLocks/>
          </p:cNvGrpSpPr>
          <p:nvPr userDrawn="1"/>
        </p:nvGrpSpPr>
        <p:grpSpPr bwMode="auto">
          <a:xfrm>
            <a:off x="161925" y="239713"/>
            <a:ext cx="1624013" cy="623887"/>
            <a:chOff x="7366180" y="119641"/>
            <a:chExt cx="1623997" cy="623058"/>
          </a:xfrm>
        </p:grpSpPr>
        <p:grpSp>
          <p:nvGrpSpPr>
            <p:cNvPr id="6154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6158" name="Freeform 5"/>
              <p:cNvSpPr>
                <a:spLocks/>
              </p:cNvSpPr>
              <p:nvPr userDrawn="1"/>
            </p:nvSpPr>
            <p:spPr bwMode="auto">
              <a:xfrm>
                <a:off x="7905202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6706858 w 1308"/>
                  <a:gd name="T3" fmla="*/ 0 h 1739"/>
                  <a:gd name="T4" fmla="*/ 6676067 w 1308"/>
                  <a:gd name="T5" fmla="*/ 238606 h 1739"/>
                  <a:gd name="T6" fmla="*/ 6670983 w 1308"/>
                  <a:gd name="T7" fmla="*/ 399430 h 1739"/>
                  <a:gd name="T8" fmla="*/ 6676067 w 1308"/>
                  <a:gd name="T9" fmla="*/ 560181 h 1739"/>
                  <a:gd name="T10" fmla="*/ 6706858 w 1308"/>
                  <a:gd name="T11" fmla="*/ 793602 h 1739"/>
                  <a:gd name="T12" fmla="*/ 5450584 w 1308"/>
                  <a:gd name="T13" fmla="*/ 684706 h 1739"/>
                  <a:gd name="T14" fmla="*/ 5322408 w 1308"/>
                  <a:gd name="T15" fmla="*/ 684706 h 1739"/>
                  <a:gd name="T16" fmla="*/ 5189075 w 1308"/>
                  <a:gd name="T17" fmla="*/ 679521 h 1739"/>
                  <a:gd name="T18" fmla="*/ 5055815 w 1308"/>
                  <a:gd name="T19" fmla="*/ 674335 h 1739"/>
                  <a:gd name="T20" fmla="*/ 4912243 w 1308"/>
                  <a:gd name="T21" fmla="*/ 674335 h 1739"/>
                  <a:gd name="T22" fmla="*/ 4743035 w 1308"/>
                  <a:gd name="T23" fmla="*/ 663964 h 1739"/>
                  <a:gd name="T24" fmla="*/ 4589152 w 1308"/>
                  <a:gd name="T25" fmla="*/ 653593 h 1739"/>
                  <a:gd name="T26" fmla="*/ 4445579 w 1308"/>
                  <a:gd name="T27" fmla="*/ 648408 h 1739"/>
                  <a:gd name="T28" fmla="*/ 4322559 w 1308"/>
                  <a:gd name="T29" fmla="*/ 643222 h 1739"/>
                  <a:gd name="T30" fmla="*/ 4214862 w 1308"/>
                  <a:gd name="T31" fmla="*/ 643222 h 1739"/>
                  <a:gd name="T32" fmla="*/ 4122560 w 1308"/>
                  <a:gd name="T33" fmla="*/ 638036 h 1739"/>
                  <a:gd name="T34" fmla="*/ 4045654 w 1308"/>
                  <a:gd name="T35" fmla="*/ 638036 h 1739"/>
                  <a:gd name="T36" fmla="*/ 3984144 w 1308"/>
                  <a:gd name="T37" fmla="*/ 638036 h 1739"/>
                  <a:gd name="T38" fmla="*/ 3984144 w 1308"/>
                  <a:gd name="T39" fmla="*/ 9020305 h 1739"/>
                  <a:gd name="T40" fmla="*/ 3840572 w 1308"/>
                  <a:gd name="T41" fmla="*/ 9004748 h 1739"/>
                  <a:gd name="T42" fmla="*/ 3691844 w 1308"/>
                  <a:gd name="T43" fmla="*/ 8989192 h 1739"/>
                  <a:gd name="T44" fmla="*/ 3553427 w 1308"/>
                  <a:gd name="T45" fmla="*/ 8978821 h 1739"/>
                  <a:gd name="T46" fmla="*/ 3414939 w 1308"/>
                  <a:gd name="T47" fmla="*/ 8978821 h 1739"/>
                  <a:gd name="T48" fmla="*/ 3271367 w 1308"/>
                  <a:gd name="T49" fmla="*/ 8978821 h 1739"/>
                  <a:gd name="T50" fmla="*/ 3127795 w 1308"/>
                  <a:gd name="T51" fmla="*/ 8989192 h 1739"/>
                  <a:gd name="T52" fmla="*/ 2984223 w 1308"/>
                  <a:gd name="T53" fmla="*/ 9004748 h 1739"/>
                  <a:gd name="T54" fmla="*/ 2845807 w 1308"/>
                  <a:gd name="T55" fmla="*/ 9020305 h 1739"/>
                  <a:gd name="T56" fmla="*/ 2845807 w 1308"/>
                  <a:gd name="T57" fmla="*/ 638036 h 1739"/>
                  <a:gd name="T58" fmla="*/ 2502236 w 1308"/>
                  <a:gd name="T59" fmla="*/ 638036 h 1739"/>
                  <a:gd name="T60" fmla="*/ 2158737 w 1308"/>
                  <a:gd name="T61" fmla="*/ 648408 h 1739"/>
                  <a:gd name="T62" fmla="*/ 1815167 w 1308"/>
                  <a:gd name="T63" fmla="*/ 663964 h 1739"/>
                  <a:gd name="T64" fmla="*/ 1461356 w 1308"/>
                  <a:gd name="T65" fmla="*/ 679521 h 1739"/>
                  <a:gd name="T66" fmla="*/ 1102462 w 1308"/>
                  <a:gd name="T67" fmla="*/ 700263 h 1739"/>
                  <a:gd name="T68" fmla="*/ 738340 w 1308"/>
                  <a:gd name="T69" fmla="*/ 726191 h 1739"/>
                  <a:gd name="T70" fmla="*/ 374290 w 1308"/>
                  <a:gd name="T71" fmla="*/ 762489 h 1739"/>
                  <a:gd name="T72" fmla="*/ 0 w 1308"/>
                  <a:gd name="T73" fmla="*/ 793602 h 1739"/>
                  <a:gd name="T74" fmla="*/ 25635 w 1308"/>
                  <a:gd name="T75" fmla="*/ 586109 h 1739"/>
                  <a:gd name="T76" fmla="*/ 35875 w 1308"/>
                  <a:gd name="T77" fmla="*/ 399430 h 1739"/>
                  <a:gd name="T78" fmla="*/ 30791 w 1308"/>
                  <a:gd name="T79" fmla="*/ 269720 h 1739"/>
                  <a:gd name="T80" fmla="*/ 20480 w 1308"/>
                  <a:gd name="T81" fmla="*/ 166009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6"/>
              <p:cNvSpPr>
                <a:spLocks/>
              </p:cNvSpPr>
              <p:nvPr userDrawn="1"/>
            </p:nvSpPr>
            <p:spPr bwMode="auto">
              <a:xfrm>
                <a:off x="7784553" y="1107884"/>
                <a:ext cx="117474" cy="125245"/>
              </a:xfrm>
              <a:custGeom>
                <a:avLst/>
                <a:gdLst>
                  <a:gd name="T0" fmla="*/ 4643196 w 1620"/>
                  <a:gd name="T1" fmla="*/ 7443471 h 1739"/>
                  <a:gd name="T2" fmla="*/ 3738719 w 1620"/>
                  <a:gd name="T3" fmla="*/ 9004748 h 1739"/>
                  <a:gd name="T4" fmla="*/ 3533647 w 1620"/>
                  <a:gd name="T5" fmla="*/ 8978821 h 1739"/>
                  <a:gd name="T6" fmla="*/ 3302252 w 1620"/>
                  <a:gd name="T7" fmla="*/ 8978821 h 1739"/>
                  <a:gd name="T8" fmla="*/ 3007769 w 1620"/>
                  <a:gd name="T9" fmla="*/ 9004748 h 1739"/>
                  <a:gd name="T10" fmla="*/ 2965711 w 1620"/>
                  <a:gd name="T11" fmla="*/ 8849110 h 1739"/>
                  <a:gd name="T12" fmla="*/ 3191812 w 1620"/>
                  <a:gd name="T13" fmla="*/ 8486051 h 1739"/>
                  <a:gd name="T14" fmla="*/ 3423207 w 1620"/>
                  <a:gd name="T15" fmla="*/ 8102178 h 1739"/>
                  <a:gd name="T16" fmla="*/ 3659823 w 1620"/>
                  <a:gd name="T17" fmla="*/ 7687263 h 1739"/>
                  <a:gd name="T18" fmla="*/ 4438124 w 1620"/>
                  <a:gd name="T19" fmla="*/ 6297108 h 1739"/>
                  <a:gd name="T20" fmla="*/ 2413583 w 1620"/>
                  <a:gd name="T21" fmla="*/ 3387161 h 1739"/>
                  <a:gd name="T22" fmla="*/ 925507 w 1620"/>
                  <a:gd name="T23" fmla="*/ 1276001 h 1739"/>
                  <a:gd name="T24" fmla="*/ 751979 w 1620"/>
                  <a:gd name="T25" fmla="*/ 1027023 h 1739"/>
                  <a:gd name="T26" fmla="*/ 588965 w 1620"/>
                  <a:gd name="T27" fmla="*/ 798788 h 1739"/>
                  <a:gd name="T28" fmla="*/ 436467 w 1620"/>
                  <a:gd name="T29" fmla="*/ 596480 h 1739"/>
                  <a:gd name="T30" fmla="*/ 241909 w 1620"/>
                  <a:gd name="T31" fmla="*/ 326761 h 1739"/>
                  <a:gd name="T32" fmla="*/ 57867 w 1620"/>
                  <a:gd name="T33" fmla="*/ 77783 h 1739"/>
                  <a:gd name="T34" fmla="*/ 825581 w 1620"/>
                  <a:gd name="T35" fmla="*/ 41484 h 1739"/>
                  <a:gd name="T36" fmla="*/ 1545943 w 1620"/>
                  <a:gd name="T37" fmla="*/ 0 h 1739"/>
                  <a:gd name="T38" fmla="*/ 1982410 w 1620"/>
                  <a:gd name="T39" fmla="*/ 700263 h 1739"/>
                  <a:gd name="T40" fmla="*/ 2403068 w 1620"/>
                  <a:gd name="T41" fmla="*/ 1364227 h 1739"/>
                  <a:gd name="T42" fmla="*/ 2813212 w 1620"/>
                  <a:gd name="T43" fmla="*/ 1986635 h 1739"/>
                  <a:gd name="T44" fmla="*/ 3207620 w 1620"/>
                  <a:gd name="T45" fmla="*/ 2572816 h 1739"/>
                  <a:gd name="T46" fmla="*/ 3628279 w 1620"/>
                  <a:gd name="T47" fmla="*/ 3190038 h 1739"/>
                  <a:gd name="T48" fmla="*/ 4069966 w 1620"/>
                  <a:gd name="T49" fmla="*/ 3807333 h 1739"/>
                  <a:gd name="T50" fmla="*/ 4527462 w 1620"/>
                  <a:gd name="T51" fmla="*/ 4414184 h 1739"/>
                  <a:gd name="T52" fmla="*/ 4995473 w 1620"/>
                  <a:gd name="T53" fmla="*/ 5026293 h 1739"/>
                  <a:gd name="T54" fmla="*/ 5663262 w 1620"/>
                  <a:gd name="T55" fmla="*/ 3983641 h 1739"/>
                  <a:gd name="T56" fmla="*/ 7109352 w 1620"/>
                  <a:gd name="T57" fmla="*/ 1063322 h 1739"/>
                  <a:gd name="T58" fmla="*/ 7209278 w 1620"/>
                  <a:gd name="T59" fmla="*/ 850643 h 1739"/>
                  <a:gd name="T60" fmla="*/ 7377512 w 1620"/>
                  <a:gd name="T61" fmla="*/ 477213 h 1739"/>
                  <a:gd name="T62" fmla="*/ 7508982 w 1620"/>
                  <a:gd name="T63" fmla="*/ 197122 h 1739"/>
                  <a:gd name="T64" fmla="*/ 7587878 w 1620"/>
                  <a:gd name="T65" fmla="*/ 0 h 1739"/>
                  <a:gd name="T66" fmla="*/ 7813979 w 1620"/>
                  <a:gd name="T67" fmla="*/ 25928 h 1739"/>
                  <a:gd name="T68" fmla="*/ 8040080 w 1620"/>
                  <a:gd name="T69" fmla="*/ 41484 h 1739"/>
                  <a:gd name="T70" fmla="*/ 8518605 w 1620"/>
                  <a:gd name="T71" fmla="*/ 0 h 1739"/>
                  <a:gd name="T72" fmla="*/ 6331123 w 1620"/>
                  <a:gd name="T73" fmla="*/ 4165206 h 17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7"/>
              <p:cNvSpPr>
                <a:spLocks/>
              </p:cNvSpPr>
              <p:nvPr userDrawn="1"/>
            </p:nvSpPr>
            <p:spPr bwMode="auto">
              <a:xfrm>
                <a:off x="7686129" y="1107884"/>
                <a:ext cx="93662" cy="125245"/>
              </a:xfrm>
              <a:custGeom>
                <a:avLst/>
                <a:gdLst>
                  <a:gd name="T0" fmla="*/ 0 w 1308"/>
                  <a:gd name="T1" fmla="*/ 0 h 1739"/>
                  <a:gd name="T2" fmla="*/ 6706858 w 1308"/>
                  <a:gd name="T3" fmla="*/ 0 h 1739"/>
                  <a:gd name="T4" fmla="*/ 6686378 w 1308"/>
                  <a:gd name="T5" fmla="*/ 238606 h 1739"/>
                  <a:gd name="T6" fmla="*/ 6665827 w 1308"/>
                  <a:gd name="T7" fmla="*/ 399430 h 1739"/>
                  <a:gd name="T8" fmla="*/ 6686378 w 1308"/>
                  <a:gd name="T9" fmla="*/ 560181 h 1739"/>
                  <a:gd name="T10" fmla="*/ 6706858 w 1308"/>
                  <a:gd name="T11" fmla="*/ 793602 h 1739"/>
                  <a:gd name="T12" fmla="*/ 5450584 w 1308"/>
                  <a:gd name="T13" fmla="*/ 684706 h 1739"/>
                  <a:gd name="T14" fmla="*/ 5322408 w 1308"/>
                  <a:gd name="T15" fmla="*/ 684706 h 1739"/>
                  <a:gd name="T16" fmla="*/ 5189075 w 1308"/>
                  <a:gd name="T17" fmla="*/ 679521 h 1739"/>
                  <a:gd name="T18" fmla="*/ 5055815 w 1308"/>
                  <a:gd name="T19" fmla="*/ 674335 h 1739"/>
                  <a:gd name="T20" fmla="*/ 4912243 w 1308"/>
                  <a:gd name="T21" fmla="*/ 674335 h 1739"/>
                  <a:gd name="T22" fmla="*/ 4743035 w 1308"/>
                  <a:gd name="T23" fmla="*/ 663964 h 1739"/>
                  <a:gd name="T24" fmla="*/ 4589152 w 1308"/>
                  <a:gd name="T25" fmla="*/ 653593 h 1739"/>
                  <a:gd name="T26" fmla="*/ 4445579 w 1308"/>
                  <a:gd name="T27" fmla="*/ 648408 h 1739"/>
                  <a:gd name="T28" fmla="*/ 4322559 w 1308"/>
                  <a:gd name="T29" fmla="*/ 643222 h 1739"/>
                  <a:gd name="T30" fmla="*/ 4214862 w 1308"/>
                  <a:gd name="T31" fmla="*/ 643222 h 1739"/>
                  <a:gd name="T32" fmla="*/ 4122560 w 1308"/>
                  <a:gd name="T33" fmla="*/ 638036 h 1739"/>
                  <a:gd name="T34" fmla="*/ 4050810 w 1308"/>
                  <a:gd name="T35" fmla="*/ 638036 h 1739"/>
                  <a:gd name="T36" fmla="*/ 3989228 w 1308"/>
                  <a:gd name="T37" fmla="*/ 638036 h 1739"/>
                  <a:gd name="T38" fmla="*/ 3989228 w 1308"/>
                  <a:gd name="T39" fmla="*/ 9020305 h 1739"/>
                  <a:gd name="T40" fmla="*/ 3840572 w 1308"/>
                  <a:gd name="T41" fmla="*/ 9004748 h 1739"/>
                  <a:gd name="T42" fmla="*/ 3697000 w 1308"/>
                  <a:gd name="T43" fmla="*/ 8989192 h 1739"/>
                  <a:gd name="T44" fmla="*/ 3553427 w 1308"/>
                  <a:gd name="T45" fmla="*/ 8978821 h 1739"/>
                  <a:gd name="T46" fmla="*/ 3425179 w 1308"/>
                  <a:gd name="T47" fmla="*/ 8978821 h 1739"/>
                  <a:gd name="T48" fmla="*/ 3276523 w 1308"/>
                  <a:gd name="T49" fmla="*/ 8978821 h 1739"/>
                  <a:gd name="T50" fmla="*/ 3132951 w 1308"/>
                  <a:gd name="T51" fmla="*/ 8989192 h 1739"/>
                  <a:gd name="T52" fmla="*/ 2989379 w 1308"/>
                  <a:gd name="T53" fmla="*/ 9004748 h 1739"/>
                  <a:gd name="T54" fmla="*/ 2850962 w 1308"/>
                  <a:gd name="T55" fmla="*/ 9020305 h 1739"/>
                  <a:gd name="T56" fmla="*/ 2850962 w 1308"/>
                  <a:gd name="T57" fmla="*/ 638036 h 1739"/>
                  <a:gd name="T58" fmla="*/ 2507392 w 1308"/>
                  <a:gd name="T59" fmla="*/ 638036 h 1739"/>
                  <a:gd name="T60" fmla="*/ 2163821 w 1308"/>
                  <a:gd name="T61" fmla="*/ 648408 h 1739"/>
                  <a:gd name="T62" fmla="*/ 1815167 w 1308"/>
                  <a:gd name="T63" fmla="*/ 663964 h 1739"/>
                  <a:gd name="T64" fmla="*/ 1466512 w 1308"/>
                  <a:gd name="T65" fmla="*/ 679521 h 1739"/>
                  <a:gd name="T66" fmla="*/ 1107546 w 1308"/>
                  <a:gd name="T67" fmla="*/ 700263 h 1739"/>
                  <a:gd name="T68" fmla="*/ 743496 w 1308"/>
                  <a:gd name="T69" fmla="*/ 726191 h 1739"/>
                  <a:gd name="T70" fmla="*/ 374290 w 1308"/>
                  <a:gd name="T71" fmla="*/ 762489 h 1739"/>
                  <a:gd name="T72" fmla="*/ 0 w 1308"/>
                  <a:gd name="T73" fmla="*/ 793602 h 1739"/>
                  <a:gd name="T74" fmla="*/ 25635 w 1308"/>
                  <a:gd name="T75" fmla="*/ 586109 h 1739"/>
                  <a:gd name="T76" fmla="*/ 35875 w 1308"/>
                  <a:gd name="T77" fmla="*/ 399430 h 1739"/>
                  <a:gd name="T78" fmla="*/ 30791 w 1308"/>
                  <a:gd name="T79" fmla="*/ 269720 h 1739"/>
                  <a:gd name="T80" fmla="*/ 20480 w 1308"/>
                  <a:gd name="T81" fmla="*/ 166009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>
                  <a:gd name="T0" fmla="*/ 6424176 w 1516"/>
                  <a:gd name="T1" fmla="*/ 1820626 h 1739"/>
                  <a:gd name="T2" fmla="*/ 1059695 w 1516"/>
                  <a:gd name="T3" fmla="*/ 8211146 h 1739"/>
                  <a:gd name="T4" fmla="*/ 856899 w 1516"/>
                  <a:gd name="T5" fmla="*/ 8439381 h 1739"/>
                  <a:gd name="T6" fmla="*/ 684508 w 1516"/>
                  <a:gd name="T7" fmla="*/ 8651988 h 1739"/>
                  <a:gd name="T8" fmla="*/ 532411 w 1516"/>
                  <a:gd name="T9" fmla="*/ 8843925 h 1739"/>
                  <a:gd name="T10" fmla="*/ 390425 w 1516"/>
                  <a:gd name="T11" fmla="*/ 9020305 h 1739"/>
                  <a:gd name="T12" fmla="*/ 0 w 1516"/>
                  <a:gd name="T13" fmla="*/ 9020305 h 1739"/>
                  <a:gd name="T14" fmla="*/ 0 w 1516"/>
                  <a:gd name="T15" fmla="*/ 0 h 1739"/>
                  <a:gd name="T16" fmla="*/ 86231 w 1516"/>
                  <a:gd name="T17" fmla="*/ 15557 h 1739"/>
                  <a:gd name="T18" fmla="*/ 207852 w 1516"/>
                  <a:gd name="T19" fmla="*/ 25928 h 1739"/>
                  <a:gd name="T20" fmla="*/ 370131 w 1516"/>
                  <a:gd name="T21" fmla="*/ 41484 h 1739"/>
                  <a:gd name="T22" fmla="*/ 567872 w 1516"/>
                  <a:gd name="T23" fmla="*/ 41484 h 1739"/>
                  <a:gd name="T24" fmla="*/ 1130687 w 1516"/>
                  <a:gd name="T25" fmla="*/ 0 h 1739"/>
                  <a:gd name="T26" fmla="*/ 1130687 w 1516"/>
                  <a:gd name="T27" fmla="*/ 6883217 h 1739"/>
                  <a:gd name="T28" fmla="*/ 1267617 w 1516"/>
                  <a:gd name="T29" fmla="*/ 6883217 h 1739"/>
                  <a:gd name="T30" fmla="*/ 7123851 w 1516"/>
                  <a:gd name="T31" fmla="*/ 0 h 1739"/>
                  <a:gd name="T32" fmla="*/ 7686667 w 1516"/>
                  <a:gd name="T33" fmla="*/ 0 h 1739"/>
                  <a:gd name="T34" fmla="*/ 7686667 w 1516"/>
                  <a:gd name="T35" fmla="*/ 9020305 h 1739"/>
                  <a:gd name="T36" fmla="*/ 7519331 w 1516"/>
                  <a:gd name="T37" fmla="*/ 9004748 h 1739"/>
                  <a:gd name="T38" fmla="*/ 7372290 w 1516"/>
                  <a:gd name="T39" fmla="*/ 8989192 h 1739"/>
                  <a:gd name="T40" fmla="*/ 7240487 w 1516"/>
                  <a:gd name="T41" fmla="*/ 8978821 h 1739"/>
                  <a:gd name="T42" fmla="*/ 7123851 w 1516"/>
                  <a:gd name="T43" fmla="*/ 8978821 h 1739"/>
                  <a:gd name="T44" fmla="*/ 7012341 w 1516"/>
                  <a:gd name="T45" fmla="*/ 8978821 h 1739"/>
                  <a:gd name="T46" fmla="*/ 6885523 w 1516"/>
                  <a:gd name="T47" fmla="*/ 8989192 h 1739"/>
                  <a:gd name="T48" fmla="*/ 6728370 w 1516"/>
                  <a:gd name="T49" fmla="*/ 9004748 h 1739"/>
                  <a:gd name="T50" fmla="*/ 6550924 w 1516"/>
                  <a:gd name="T51" fmla="*/ 9020305 h 1739"/>
                  <a:gd name="T52" fmla="*/ 6550924 w 1516"/>
                  <a:gd name="T53" fmla="*/ 1820626 h 1739"/>
                  <a:gd name="T54" fmla="*/ 6424176 w 1516"/>
                  <a:gd name="T55" fmla="*/ 1820626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1" cy="125245"/>
              </a:xfrm>
              <a:custGeom>
                <a:avLst/>
                <a:gdLst>
                  <a:gd name="T0" fmla="*/ 0 w 1308"/>
                  <a:gd name="T1" fmla="*/ 0 h 1739"/>
                  <a:gd name="T2" fmla="*/ 6706715 w 1308"/>
                  <a:gd name="T3" fmla="*/ 0 h 1739"/>
                  <a:gd name="T4" fmla="*/ 6681080 w 1308"/>
                  <a:gd name="T5" fmla="*/ 238606 h 1739"/>
                  <a:gd name="T6" fmla="*/ 6670840 w 1308"/>
                  <a:gd name="T7" fmla="*/ 399430 h 1739"/>
                  <a:gd name="T8" fmla="*/ 6681080 w 1308"/>
                  <a:gd name="T9" fmla="*/ 560181 h 1739"/>
                  <a:gd name="T10" fmla="*/ 6706715 w 1308"/>
                  <a:gd name="T11" fmla="*/ 793602 h 1739"/>
                  <a:gd name="T12" fmla="*/ 5450454 w 1308"/>
                  <a:gd name="T13" fmla="*/ 684706 h 1739"/>
                  <a:gd name="T14" fmla="*/ 5322279 w 1308"/>
                  <a:gd name="T15" fmla="*/ 684706 h 1739"/>
                  <a:gd name="T16" fmla="*/ 5189020 w 1308"/>
                  <a:gd name="T17" fmla="*/ 679521 h 1739"/>
                  <a:gd name="T18" fmla="*/ 5050533 w 1308"/>
                  <a:gd name="T19" fmla="*/ 674335 h 1739"/>
                  <a:gd name="T20" fmla="*/ 4917203 w 1308"/>
                  <a:gd name="T21" fmla="*/ 674335 h 1739"/>
                  <a:gd name="T22" fmla="*/ 4742913 w 1308"/>
                  <a:gd name="T23" fmla="*/ 663964 h 1739"/>
                  <a:gd name="T24" fmla="*/ 4583947 w 1308"/>
                  <a:gd name="T25" fmla="*/ 653593 h 1739"/>
                  <a:gd name="T26" fmla="*/ 4445532 w 1308"/>
                  <a:gd name="T27" fmla="*/ 648408 h 1739"/>
                  <a:gd name="T28" fmla="*/ 4322441 w 1308"/>
                  <a:gd name="T29" fmla="*/ 643222 h 1739"/>
                  <a:gd name="T30" fmla="*/ 4214745 w 1308"/>
                  <a:gd name="T31" fmla="*/ 643222 h 1739"/>
                  <a:gd name="T32" fmla="*/ 4122445 w 1308"/>
                  <a:gd name="T33" fmla="*/ 638036 h 1739"/>
                  <a:gd name="T34" fmla="*/ 4045539 w 1308"/>
                  <a:gd name="T35" fmla="*/ 638036 h 1739"/>
                  <a:gd name="T36" fmla="*/ 3989185 w 1308"/>
                  <a:gd name="T37" fmla="*/ 638036 h 1739"/>
                  <a:gd name="T38" fmla="*/ 3989185 w 1308"/>
                  <a:gd name="T39" fmla="*/ 9020305 h 1739"/>
                  <a:gd name="T40" fmla="*/ 3840459 w 1308"/>
                  <a:gd name="T41" fmla="*/ 9004748 h 1739"/>
                  <a:gd name="T42" fmla="*/ 3691804 w 1308"/>
                  <a:gd name="T43" fmla="*/ 8989192 h 1739"/>
                  <a:gd name="T44" fmla="*/ 3553318 w 1308"/>
                  <a:gd name="T45" fmla="*/ 8978821 h 1739"/>
                  <a:gd name="T46" fmla="*/ 3414903 w 1308"/>
                  <a:gd name="T47" fmla="*/ 8978821 h 1739"/>
                  <a:gd name="T48" fmla="*/ 3271332 w 1308"/>
                  <a:gd name="T49" fmla="*/ 8978821 h 1739"/>
                  <a:gd name="T50" fmla="*/ 3127762 w 1308"/>
                  <a:gd name="T51" fmla="*/ 8989192 h 1739"/>
                  <a:gd name="T52" fmla="*/ 2984191 w 1308"/>
                  <a:gd name="T53" fmla="*/ 9004748 h 1739"/>
                  <a:gd name="T54" fmla="*/ 2845705 w 1308"/>
                  <a:gd name="T55" fmla="*/ 9020305 h 1739"/>
                  <a:gd name="T56" fmla="*/ 2845705 w 1308"/>
                  <a:gd name="T57" fmla="*/ 638036 h 1739"/>
                  <a:gd name="T58" fmla="*/ 2502209 w 1308"/>
                  <a:gd name="T59" fmla="*/ 638036 h 1739"/>
                  <a:gd name="T60" fmla="*/ 2163798 w 1308"/>
                  <a:gd name="T61" fmla="*/ 648408 h 1739"/>
                  <a:gd name="T62" fmla="*/ 1815147 w 1308"/>
                  <a:gd name="T63" fmla="*/ 663964 h 1739"/>
                  <a:gd name="T64" fmla="*/ 1461341 w 1308"/>
                  <a:gd name="T65" fmla="*/ 679521 h 1739"/>
                  <a:gd name="T66" fmla="*/ 1102379 w 1308"/>
                  <a:gd name="T67" fmla="*/ 700263 h 1739"/>
                  <a:gd name="T68" fmla="*/ 738332 w 1308"/>
                  <a:gd name="T69" fmla="*/ 726191 h 1739"/>
                  <a:gd name="T70" fmla="*/ 369202 w 1308"/>
                  <a:gd name="T71" fmla="*/ 762489 h 1739"/>
                  <a:gd name="T72" fmla="*/ 0 w 1308"/>
                  <a:gd name="T73" fmla="*/ 793602 h 1739"/>
                  <a:gd name="T74" fmla="*/ 25635 w 1308"/>
                  <a:gd name="T75" fmla="*/ 586109 h 1739"/>
                  <a:gd name="T76" fmla="*/ 30791 w 1308"/>
                  <a:gd name="T77" fmla="*/ 399430 h 1739"/>
                  <a:gd name="T78" fmla="*/ 30791 w 1308"/>
                  <a:gd name="T79" fmla="*/ 269720 h 1739"/>
                  <a:gd name="T80" fmla="*/ 20479 w 1308"/>
                  <a:gd name="T81" fmla="*/ 166009 h 1739"/>
                  <a:gd name="T82" fmla="*/ 0 w 1308"/>
                  <a:gd name="T83" fmla="*/ 0 h 17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10"/>
              <p:cNvSpPr>
                <a:spLocks/>
              </p:cNvSpPr>
              <p:nvPr userDrawn="1"/>
            </p:nvSpPr>
            <p:spPr bwMode="auto">
              <a:xfrm>
                <a:off x="7324182" y="1106298"/>
                <a:ext cx="107949" cy="130002"/>
              </a:xfrm>
              <a:custGeom>
                <a:avLst/>
                <a:gdLst>
                  <a:gd name="T0" fmla="*/ 1313727 w 1501"/>
                  <a:gd name="T1" fmla="*/ 5289722 h 1807"/>
                  <a:gd name="T2" fmla="*/ 1422323 w 1501"/>
                  <a:gd name="T3" fmla="*/ 5988509 h 1807"/>
                  <a:gd name="T4" fmla="*/ 1618875 w 1501"/>
                  <a:gd name="T5" fmla="*/ 6625138 h 1807"/>
                  <a:gd name="T6" fmla="*/ 1903383 w 1501"/>
                  <a:gd name="T7" fmla="*/ 7204787 h 1807"/>
                  <a:gd name="T8" fmla="*/ 2260241 w 1501"/>
                  <a:gd name="T9" fmla="*/ 7696521 h 1807"/>
                  <a:gd name="T10" fmla="*/ 2684341 w 1501"/>
                  <a:gd name="T11" fmla="*/ 8110628 h 1807"/>
                  <a:gd name="T12" fmla="*/ 3175757 w 1501"/>
                  <a:gd name="T13" fmla="*/ 8436677 h 1807"/>
                  <a:gd name="T14" fmla="*/ 3718811 w 1501"/>
                  <a:gd name="T15" fmla="*/ 8669558 h 1807"/>
                  <a:gd name="T16" fmla="*/ 4298111 w 1501"/>
                  <a:gd name="T17" fmla="*/ 8798984 h 1807"/>
                  <a:gd name="T18" fmla="*/ 4965294 w 1501"/>
                  <a:gd name="T19" fmla="*/ 8830064 h 1807"/>
                  <a:gd name="T20" fmla="*/ 5730790 w 1501"/>
                  <a:gd name="T21" fmla="*/ 8726537 h 1807"/>
                  <a:gd name="T22" fmla="*/ 6423864 w 1501"/>
                  <a:gd name="T23" fmla="*/ 8483224 h 1807"/>
                  <a:gd name="T24" fmla="*/ 6966990 w 1501"/>
                  <a:gd name="T25" fmla="*/ 8203795 h 1807"/>
                  <a:gd name="T26" fmla="*/ 7510043 w 1501"/>
                  <a:gd name="T27" fmla="*/ 8597111 h 1807"/>
                  <a:gd name="T28" fmla="*/ 6997986 w 1501"/>
                  <a:gd name="T29" fmla="*/ 8886971 h 1807"/>
                  <a:gd name="T30" fmla="*/ 6413508 w 1501"/>
                  <a:gd name="T31" fmla="*/ 9099205 h 1807"/>
                  <a:gd name="T32" fmla="*/ 5803212 w 1501"/>
                  <a:gd name="T33" fmla="*/ 9238919 h 1807"/>
                  <a:gd name="T34" fmla="*/ 5151490 w 1501"/>
                  <a:gd name="T35" fmla="*/ 9326906 h 1807"/>
                  <a:gd name="T36" fmla="*/ 4354998 w 1501"/>
                  <a:gd name="T37" fmla="*/ 9347626 h 1807"/>
                  <a:gd name="T38" fmla="*/ 3356775 w 1501"/>
                  <a:gd name="T39" fmla="*/ 9223379 h 1807"/>
                  <a:gd name="T40" fmla="*/ 2793010 w 1501"/>
                  <a:gd name="T41" fmla="*/ 9057765 h 1807"/>
                  <a:gd name="T42" fmla="*/ 2270597 w 1501"/>
                  <a:gd name="T43" fmla="*/ 8840424 h 1807"/>
                  <a:gd name="T44" fmla="*/ 1799893 w 1501"/>
                  <a:gd name="T45" fmla="*/ 8566103 h 1807"/>
                  <a:gd name="T46" fmla="*/ 1386149 w 1501"/>
                  <a:gd name="T47" fmla="*/ 8229623 h 1807"/>
                  <a:gd name="T48" fmla="*/ 1024113 w 1501"/>
                  <a:gd name="T49" fmla="*/ 7846596 h 1807"/>
                  <a:gd name="T50" fmla="*/ 703430 w 1501"/>
                  <a:gd name="T51" fmla="*/ 7401481 h 1807"/>
                  <a:gd name="T52" fmla="*/ 449991 w 1501"/>
                  <a:gd name="T53" fmla="*/ 6904639 h 1807"/>
                  <a:gd name="T54" fmla="*/ 181018 w 1501"/>
                  <a:gd name="T55" fmla="*/ 6123044 h 1807"/>
                  <a:gd name="T56" fmla="*/ 5178 w 1501"/>
                  <a:gd name="T57" fmla="*/ 4901586 h 1807"/>
                  <a:gd name="T58" fmla="*/ 36175 w 1501"/>
                  <a:gd name="T59" fmla="*/ 3944018 h 1807"/>
                  <a:gd name="T60" fmla="*/ 201730 w 1501"/>
                  <a:gd name="T61" fmla="*/ 3141775 h 1807"/>
                  <a:gd name="T62" fmla="*/ 491344 w 1501"/>
                  <a:gd name="T63" fmla="*/ 2417159 h 1807"/>
                  <a:gd name="T64" fmla="*/ 905161 w 1501"/>
                  <a:gd name="T65" fmla="*/ 1775351 h 1807"/>
                  <a:gd name="T66" fmla="*/ 1412039 w 1501"/>
                  <a:gd name="T67" fmla="*/ 1226710 h 1807"/>
                  <a:gd name="T68" fmla="*/ 2022336 w 1501"/>
                  <a:gd name="T69" fmla="*/ 776415 h 1807"/>
                  <a:gd name="T70" fmla="*/ 2715410 w 1501"/>
                  <a:gd name="T71" fmla="*/ 424395 h 1807"/>
                  <a:gd name="T72" fmla="*/ 3465371 w 1501"/>
                  <a:gd name="T73" fmla="*/ 170794 h 1807"/>
                  <a:gd name="T74" fmla="*/ 4267042 w 1501"/>
                  <a:gd name="T75" fmla="*/ 31080 h 1807"/>
                  <a:gd name="T76" fmla="*/ 5063606 w 1501"/>
                  <a:gd name="T77" fmla="*/ 0 h 1807"/>
                  <a:gd name="T78" fmla="*/ 5663547 w 1501"/>
                  <a:gd name="T79" fmla="*/ 36260 h 1807"/>
                  <a:gd name="T80" fmla="*/ 6273915 w 1501"/>
                  <a:gd name="T81" fmla="*/ 119067 h 1807"/>
                  <a:gd name="T82" fmla="*/ 6868678 w 1501"/>
                  <a:gd name="T83" fmla="*/ 269141 h 1807"/>
                  <a:gd name="T84" fmla="*/ 7437621 w 1501"/>
                  <a:gd name="T85" fmla="*/ 465835 h 1807"/>
                  <a:gd name="T86" fmla="*/ 7685882 w 1501"/>
                  <a:gd name="T87" fmla="*/ 817782 h 1807"/>
                  <a:gd name="T88" fmla="*/ 7515221 w 1501"/>
                  <a:gd name="T89" fmla="*/ 1459591 h 1807"/>
                  <a:gd name="T90" fmla="*/ 7065230 w 1501"/>
                  <a:gd name="T91" fmla="*/ 1309517 h 1807"/>
                  <a:gd name="T92" fmla="*/ 6532533 w 1501"/>
                  <a:gd name="T93" fmla="*/ 947209 h 1807"/>
                  <a:gd name="T94" fmla="*/ 5906630 w 1501"/>
                  <a:gd name="T95" fmla="*/ 662528 h 1807"/>
                  <a:gd name="T96" fmla="*/ 5198093 w 1501"/>
                  <a:gd name="T97" fmla="*/ 507202 h 1807"/>
                  <a:gd name="T98" fmla="*/ 4468772 w 1501"/>
                  <a:gd name="T99" fmla="*/ 517562 h 1807"/>
                  <a:gd name="T100" fmla="*/ 3822229 w 1501"/>
                  <a:gd name="T101" fmla="*/ 636628 h 1807"/>
                  <a:gd name="T102" fmla="*/ 3248179 w 1501"/>
                  <a:gd name="T103" fmla="*/ 869582 h 1807"/>
                  <a:gd name="T104" fmla="*/ 2730944 w 1501"/>
                  <a:gd name="T105" fmla="*/ 1200810 h 1807"/>
                  <a:gd name="T106" fmla="*/ 2296487 w 1501"/>
                  <a:gd name="T107" fmla="*/ 1630385 h 1807"/>
                  <a:gd name="T108" fmla="*/ 1934380 w 1501"/>
                  <a:gd name="T109" fmla="*/ 2137659 h 1807"/>
                  <a:gd name="T110" fmla="*/ 1649944 w 1501"/>
                  <a:gd name="T111" fmla="*/ 2717308 h 1807"/>
                  <a:gd name="T112" fmla="*/ 1443036 w 1501"/>
                  <a:gd name="T113" fmla="*/ 3348757 h 1807"/>
                  <a:gd name="T114" fmla="*/ 1324083 w 1501"/>
                  <a:gd name="T115" fmla="*/ 4006105 h 1807"/>
                  <a:gd name="T116" fmla="*/ 1287909 w 1501"/>
                  <a:gd name="T117" fmla="*/ 4689353 h 18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6" cy="125245"/>
              </a:xfrm>
              <a:custGeom>
                <a:avLst/>
                <a:gdLst>
                  <a:gd name="T0" fmla="*/ 1161993 w 1514"/>
                  <a:gd name="T1" fmla="*/ 3781405 h 1739"/>
                  <a:gd name="T2" fmla="*/ 3967605 w 1514"/>
                  <a:gd name="T3" fmla="*/ 3848817 h 1739"/>
                  <a:gd name="T4" fmla="*/ 4124674 w 1514"/>
                  <a:gd name="T5" fmla="*/ 3843631 h 1739"/>
                  <a:gd name="T6" fmla="*/ 4281671 w 1514"/>
                  <a:gd name="T7" fmla="*/ 3838446 h 1739"/>
                  <a:gd name="T8" fmla="*/ 4449158 w 1514"/>
                  <a:gd name="T9" fmla="*/ 3833260 h 1739"/>
                  <a:gd name="T10" fmla="*/ 4621927 w 1514"/>
                  <a:gd name="T11" fmla="*/ 3828075 h 1739"/>
                  <a:gd name="T12" fmla="*/ 4799905 w 1514"/>
                  <a:gd name="T13" fmla="*/ 3822889 h 1739"/>
                  <a:gd name="T14" fmla="*/ 4983092 w 1514"/>
                  <a:gd name="T15" fmla="*/ 3817704 h 1739"/>
                  <a:gd name="T16" fmla="*/ 5176770 w 1514"/>
                  <a:gd name="T17" fmla="*/ 3812518 h 1739"/>
                  <a:gd name="T18" fmla="*/ 5370447 w 1514"/>
                  <a:gd name="T19" fmla="*/ 3807333 h 1739"/>
                  <a:gd name="T20" fmla="*/ 5569334 w 1514"/>
                  <a:gd name="T21" fmla="*/ 3802147 h 1739"/>
                  <a:gd name="T22" fmla="*/ 5763012 w 1514"/>
                  <a:gd name="T23" fmla="*/ 3791776 h 1739"/>
                  <a:gd name="T24" fmla="*/ 5946199 w 1514"/>
                  <a:gd name="T25" fmla="*/ 3791776 h 1739"/>
                  <a:gd name="T26" fmla="*/ 6124177 w 1514"/>
                  <a:gd name="T27" fmla="*/ 3786591 h 1739"/>
                  <a:gd name="T28" fmla="*/ 6296945 w 1514"/>
                  <a:gd name="T29" fmla="*/ 3786591 h 1739"/>
                  <a:gd name="T30" fmla="*/ 6459151 w 1514"/>
                  <a:gd name="T31" fmla="*/ 3786591 h 1739"/>
                  <a:gd name="T32" fmla="*/ 6610939 w 1514"/>
                  <a:gd name="T33" fmla="*/ 3781405 h 1739"/>
                  <a:gd name="T34" fmla="*/ 6762799 w 1514"/>
                  <a:gd name="T35" fmla="*/ 3781405 h 1739"/>
                  <a:gd name="T36" fmla="*/ 6762799 w 1514"/>
                  <a:gd name="T37" fmla="*/ 0 h 1739"/>
                  <a:gd name="T38" fmla="*/ 7102983 w 1514"/>
                  <a:gd name="T39" fmla="*/ 25928 h 1739"/>
                  <a:gd name="T40" fmla="*/ 7349041 w 1514"/>
                  <a:gd name="T41" fmla="*/ 41484 h 1739"/>
                  <a:gd name="T42" fmla="*/ 7579327 w 1514"/>
                  <a:gd name="T43" fmla="*/ 25928 h 1739"/>
                  <a:gd name="T44" fmla="*/ 7924792 w 1514"/>
                  <a:gd name="T45" fmla="*/ 0 h 1739"/>
                  <a:gd name="T46" fmla="*/ 7924792 w 1514"/>
                  <a:gd name="T47" fmla="*/ 9020305 h 1739"/>
                  <a:gd name="T48" fmla="*/ 7689225 w 1514"/>
                  <a:gd name="T49" fmla="*/ 8999563 h 1739"/>
                  <a:gd name="T50" fmla="*/ 7636916 w 1514"/>
                  <a:gd name="T51" fmla="*/ 8999563 h 1739"/>
                  <a:gd name="T52" fmla="*/ 7595027 w 1514"/>
                  <a:gd name="T53" fmla="*/ 8999563 h 1739"/>
                  <a:gd name="T54" fmla="*/ 7563627 w 1514"/>
                  <a:gd name="T55" fmla="*/ 8989192 h 1739"/>
                  <a:gd name="T56" fmla="*/ 7532228 w 1514"/>
                  <a:gd name="T57" fmla="*/ 8984006 h 1739"/>
                  <a:gd name="T58" fmla="*/ 7349041 w 1514"/>
                  <a:gd name="T59" fmla="*/ 8978821 h 1739"/>
                  <a:gd name="T60" fmla="*/ 7139664 w 1514"/>
                  <a:gd name="T61" fmla="*/ 8984006 h 1739"/>
                  <a:gd name="T62" fmla="*/ 6972176 w 1514"/>
                  <a:gd name="T63" fmla="*/ 8999563 h 1739"/>
                  <a:gd name="T64" fmla="*/ 6762799 w 1514"/>
                  <a:gd name="T65" fmla="*/ 9020305 h 1739"/>
                  <a:gd name="T66" fmla="*/ 6762799 w 1514"/>
                  <a:gd name="T67" fmla="*/ 4491967 h 1739"/>
                  <a:gd name="T68" fmla="*/ 5831092 w 1514"/>
                  <a:gd name="T69" fmla="*/ 4460854 h 1739"/>
                  <a:gd name="T70" fmla="*/ 4742316 w 1514"/>
                  <a:gd name="T71" fmla="*/ 4414184 h 1739"/>
                  <a:gd name="T72" fmla="*/ 3192967 w 1514"/>
                  <a:gd name="T73" fmla="*/ 4414184 h 1739"/>
                  <a:gd name="T74" fmla="*/ 3082997 w 1514"/>
                  <a:gd name="T75" fmla="*/ 4414184 h 1739"/>
                  <a:gd name="T76" fmla="*/ 2946909 w 1514"/>
                  <a:gd name="T77" fmla="*/ 4419370 h 1739"/>
                  <a:gd name="T78" fmla="*/ 2784703 w 1514"/>
                  <a:gd name="T79" fmla="*/ 4429741 h 1739"/>
                  <a:gd name="T80" fmla="*/ 2601444 w 1514"/>
                  <a:gd name="T81" fmla="*/ 4445297 h 1739"/>
                  <a:gd name="T82" fmla="*/ 2428747 w 1514"/>
                  <a:gd name="T83" fmla="*/ 4450483 h 1739"/>
                  <a:gd name="T84" fmla="*/ 2287378 w 1514"/>
                  <a:gd name="T85" fmla="*/ 4455668 h 1739"/>
                  <a:gd name="T86" fmla="*/ 2177480 w 1514"/>
                  <a:gd name="T87" fmla="*/ 4460854 h 1739"/>
                  <a:gd name="T88" fmla="*/ 2104191 w 1514"/>
                  <a:gd name="T89" fmla="*/ 4460854 h 1739"/>
                  <a:gd name="T90" fmla="*/ 1161993 w 1514"/>
                  <a:gd name="T91" fmla="*/ 4491967 h 1739"/>
                  <a:gd name="T92" fmla="*/ 1161993 w 1514"/>
                  <a:gd name="T93" fmla="*/ 9020305 h 1739"/>
                  <a:gd name="T94" fmla="*/ 931707 w 1514"/>
                  <a:gd name="T95" fmla="*/ 8999563 h 1739"/>
                  <a:gd name="T96" fmla="*/ 874118 w 1514"/>
                  <a:gd name="T97" fmla="*/ 8999563 h 1739"/>
                  <a:gd name="T98" fmla="*/ 827019 w 1514"/>
                  <a:gd name="T99" fmla="*/ 8999563 h 1739"/>
                  <a:gd name="T100" fmla="*/ 790410 w 1514"/>
                  <a:gd name="T101" fmla="*/ 8989192 h 1739"/>
                  <a:gd name="T102" fmla="*/ 764220 w 1514"/>
                  <a:gd name="T103" fmla="*/ 8984006 h 1739"/>
                  <a:gd name="T104" fmla="*/ 581033 w 1514"/>
                  <a:gd name="T105" fmla="*/ 8978821 h 1739"/>
                  <a:gd name="T106" fmla="*/ 314066 w 1514"/>
                  <a:gd name="T107" fmla="*/ 8989192 h 1739"/>
                  <a:gd name="T108" fmla="*/ 0 w 1514"/>
                  <a:gd name="T109" fmla="*/ 9020305 h 1739"/>
                  <a:gd name="T110" fmla="*/ 0 w 1514"/>
                  <a:gd name="T111" fmla="*/ 0 h 1739"/>
                  <a:gd name="T112" fmla="*/ 329766 w 1514"/>
                  <a:gd name="T113" fmla="*/ 25928 h 1739"/>
                  <a:gd name="T114" fmla="*/ 581033 w 1514"/>
                  <a:gd name="T115" fmla="*/ 41484 h 1739"/>
                  <a:gd name="T116" fmla="*/ 806110 w 1514"/>
                  <a:gd name="T117" fmla="*/ 25928 h 1739"/>
                  <a:gd name="T118" fmla="*/ 1161993 w 1514"/>
                  <a:gd name="T119" fmla="*/ 0 h 1739"/>
                  <a:gd name="T120" fmla="*/ 1161993 w 1514"/>
                  <a:gd name="T121" fmla="*/ 3781405 h 17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Freeform 12"/>
              <p:cNvSpPr>
                <a:spLocks/>
              </p:cNvSpPr>
              <p:nvPr userDrawn="1"/>
            </p:nvSpPr>
            <p:spPr bwMode="auto">
              <a:xfrm>
                <a:off x="7051135" y="1107884"/>
                <a:ext cx="107949" cy="125245"/>
              </a:xfrm>
              <a:custGeom>
                <a:avLst/>
                <a:gdLst>
                  <a:gd name="T0" fmla="*/ 1061107 w 1515"/>
                  <a:gd name="T1" fmla="*/ 8211146 h 1739"/>
                  <a:gd name="T2" fmla="*/ 858034 w 1515"/>
                  <a:gd name="T3" fmla="*/ 8439381 h 1739"/>
                  <a:gd name="T4" fmla="*/ 685387 w 1515"/>
                  <a:gd name="T5" fmla="*/ 8651988 h 1739"/>
                  <a:gd name="T6" fmla="*/ 527988 w 1515"/>
                  <a:gd name="T7" fmla="*/ 8843925 h 1739"/>
                  <a:gd name="T8" fmla="*/ 390968 w 1515"/>
                  <a:gd name="T9" fmla="*/ 9020305 h 1739"/>
                  <a:gd name="T10" fmla="*/ 0 w 1515"/>
                  <a:gd name="T11" fmla="*/ 9020305 h 1739"/>
                  <a:gd name="T12" fmla="*/ 0 w 1515"/>
                  <a:gd name="T13" fmla="*/ 0 h 1739"/>
                  <a:gd name="T14" fmla="*/ 86288 w 1515"/>
                  <a:gd name="T15" fmla="*/ 15557 h 1739"/>
                  <a:gd name="T16" fmla="*/ 208131 w 1515"/>
                  <a:gd name="T17" fmla="*/ 25928 h 1739"/>
                  <a:gd name="T18" fmla="*/ 370661 w 1515"/>
                  <a:gd name="T19" fmla="*/ 41484 h 1739"/>
                  <a:gd name="T20" fmla="*/ 563544 w 1515"/>
                  <a:gd name="T21" fmla="*/ 41484 h 1739"/>
                  <a:gd name="T22" fmla="*/ 1137277 w 1515"/>
                  <a:gd name="T23" fmla="*/ 0 h 1739"/>
                  <a:gd name="T24" fmla="*/ 1137277 w 1515"/>
                  <a:gd name="T25" fmla="*/ 6883217 h 1739"/>
                  <a:gd name="T26" fmla="*/ 1264179 w 1515"/>
                  <a:gd name="T27" fmla="*/ 6883217 h 1739"/>
                  <a:gd name="T28" fmla="*/ 7128197 w 1515"/>
                  <a:gd name="T29" fmla="*/ 0 h 1739"/>
                  <a:gd name="T30" fmla="*/ 7691740 w 1515"/>
                  <a:gd name="T31" fmla="*/ 0 h 1739"/>
                  <a:gd name="T32" fmla="*/ 7691740 w 1515"/>
                  <a:gd name="T33" fmla="*/ 9020305 h 1739"/>
                  <a:gd name="T34" fmla="*/ 7529282 w 1515"/>
                  <a:gd name="T35" fmla="*/ 9004748 h 1739"/>
                  <a:gd name="T36" fmla="*/ 7382073 w 1515"/>
                  <a:gd name="T37" fmla="*/ 8989192 h 1739"/>
                  <a:gd name="T38" fmla="*/ 7250040 w 1515"/>
                  <a:gd name="T39" fmla="*/ 8978821 h 1739"/>
                  <a:gd name="T40" fmla="*/ 7128197 w 1515"/>
                  <a:gd name="T41" fmla="*/ 8978821 h 1739"/>
                  <a:gd name="T42" fmla="*/ 7026660 w 1515"/>
                  <a:gd name="T43" fmla="*/ 8978821 h 1739"/>
                  <a:gd name="T44" fmla="*/ 6889569 w 1515"/>
                  <a:gd name="T45" fmla="*/ 8989192 h 1739"/>
                  <a:gd name="T46" fmla="*/ 6737229 w 1515"/>
                  <a:gd name="T47" fmla="*/ 9004748 h 1739"/>
                  <a:gd name="T48" fmla="*/ 6559523 w 1515"/>
                  <a:gd name="T49" fmla="*/ 9020305 h 1739"/>
                  <a:gd name="T50" fmla="*/ 6559523 w 1515"/>
                  <a:gd name="T51" fmla="*/ 1820626 h 1739"/>
                  <a:gd name="T52" fmla="*/ 6427561 w 1515"/>
                  <a:gd name="T53" fmla="*/ 1820626 h 1739"/>
                  <a:gd name="T54" fmla="*/ 1061107 w 1515"/>
                  <a:gd name="T55" fmla="*/ 8211146 h 17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1" cy="77685"/>
              </a:xfrm>
              <a:custGeom>
                <a:avLst/>
                <a:gdLst>
                  <a:gd name="T0" fmla="*/ 4127327 w 942"/>
                  <a:gd name="T1" fmla="*/ 1125822 h 1081"/>
                  <a:gd name="T2" fmla="*/ 677393 w 942"/>
                  <a:gd name="T3" fmla="*/ 5086966 h 1081"/>
                  <a:gd name="T4" fmla="*/ 551378 w 942"/>
                  <a:gd name="T5" fmla="*/ 5221280 h 1081"/>
                  <a:gd name="T6" fmla="*/ 441088 w 942"/>
                  <a:gd name="T7" fmla="*/ 5355522 h 1081"/>
                  <a:gd name="T8" fmla="*/ 336088 w 942"/>
                  <a:gd name="T9" fmla="*/ 5474313 h 1081"/>
                  <a:gd name="T10" fmla="*/ 252029 w 942"/>
                  <a:gd name="T11" fmla="*/ 5582756 h 1081"/>
                  <a:gd name="T12" fmla="*/ 0 w 942"/>
                  <a:gd name="T13" fmla="*/ 5582756 h 1081"/>
                  <a:gd name="T14" fmla="*/ 0 w 942"/>
                  <a:gd name="T15" fmla="*/ 0 h 1081"/>
                  <a:gd name="T16" fmla="*/ 57754 w 942"/>
                  <a:gd name="T17" fmla="*/ 10348 h 1081"/>
                  <a:gd name="T18" fmla="*/ 136522 w 942"/>
                  <a:gd name="T19" fmla="*/ 20625 h 1081"/>
                  <a:gd name="T20" fmla="*/ 236305 w 942"/>
                  <a:gd name="T21" fmla="*/ 25799 h 1081"/>
                  <a:gd name="T22" fmla="*/ 362320 w 942"/>
                  <a:gd name="T23" fmla="*/ 25799 h 1081"/>
                  <a:gd name="T24" fmla="*/ 724639 w 942"/>
                  <a:gd name="T25" fmla="*/ 0 h 1081"/>
                  <a:gd name="T26" fmla="*/ 724639 w 942"/>
                  <a:gd name="T27" fmla="*/ 4265848 h 1081"/>
                  <a:gd name="T28" fmla="*/ 819132 w 942"/>
                  <a:gd name="T29" fmla="*/ 4265848 h 1081"/>
                  <a:gd name="T30" fmla="*/ 4578922 w 942"/>
                  <a:gd name="T31" fmla="*/ 0 h 1081"/>
                  <a:gd name="T32" fmla="*/ 4946459 w 942"/>
                  <a:gd name="T33" fmla="*/ 0 h 1081"/>
                  <a:gd name="T34" fmla="*/ 4946459 w 942"/>
                  <a:gd name="T35" fmla="*/ 5582756 h 1081"/>
                  <a:gd name="T36" fmla="*/ 4841459 w 942"/>
                  <a:gd name="T37" fmla="*/ 5567233 h 1081"/>
                  <a:gd name="T38" fmla="*/ 4746893 w 942"/>
                  <a:gd name="T39" fmla="*/ 5562131 h 1081"/>
                  <a:gd name="T40" fmla="*/ 4657618 w 942"/>
                  <a:gd name="T41" fmla="*/ 5556957 h 1081"/>
                  <a:gd name="T42" fmla="*/ 4578922 w 942"/>
                  <a:gd name="T43" fmla="*/ 5556957 h 1081"/>
                  <a:gd name="T44" fmla="*/ 4510588 w 942"/>
                  <a:gd name="T45" fmla="*/ 5556957 h 1081"/>
                  <a:gd name="T46" fmla="*/ 4426603 w 942"/>
                  <a:gd name="T47" fmla="*/ 5562131 h 1081"/>
                  <a:gd name="T48" fmla="*/ 4326820 w 942"/>
                  <a:gd name="T49" fmla="*/ 5567233 h 1081"/>
                  <a:gd name="T50" fmla="*/ 4216602 w 942"/>
                  <a:gd name="T51" fmla="*/ 5582756 h 1081"/>
                  <a:gd name="T52" fmla="*/ 4216602 w 942"/>
                  <a:gd name="T53" fmla="*/ 1125822 h 1081"/>
                  <a:gd name="T54" fmla="*/ 4127327 w 942"/>
                  <a:gd name="T55" fmla="*/ 1125822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Freeform 14"/>
              <p:cNvSpPr>
                <a:spLocks/>
              </p:cNvSpPr>
              <p:nvPr userDrawn="1"/>
            </p:nvSpPr>
            <p:spPr bwMode="auto">
              <a:xfrm>
                <a:off x="7841702" y="1426547"/>
                <a:ext cx="68262" cy="77685"/>
              </a:xfrm>
              <a:custGeom>
                <a:avLst/>
                <a:gdLst>
                  <a:gd name="T0" fmla="*/ 680296 w 940"/>
                  <a:gd name="T1" fmla="*/ 5086966 h 1081"/>
                  <a:gd name="T2" fmla="*/ 548420 w 940"/>
                  <a:gd name="T3" fmla="*/ 5221280 h 1081"/>
                  <a:gd name="T4" fmla="*/ 432447 w 940"/>
                  <a:gd name="T5" fmla="*/ 5355522 h 1081"/>
                  <a:gd name="T6" fmla="*/ 332233 w 940"/>
                  <a:gd name="T7" fmla="*/ 5474313 h 1081"/>
                  <a:gd name="T8" fmla="*/ 247849 w 940"/>
                  <a:gd name="T9" fmla="*/ 5582756 h 1081"/>
                  <a:gd name="T10" fmla="*/ 0 w 940"/>
                  <a:gd name="T11" fmla="*/ 5582756 h 1081"/>
                  <a:gd name="T12" fmla="*/ 0 w 940"/>
                  <a:gd name="T13" fmla="*/ 0 h 1081"/>
                  <a:gd name="T14" fmla="*/ 52722 w 940"/>
                  <a:gd name="T15" fmla="*/ 10348 h 1081"/>
                  <a:gd name="T16" fmla="*/ 131804 w 940"/>
                  <a:gd name="T17" fmla="*/ 20625 h 1081"/>
                  <a:gd name="T18" fmla="*/ 232018 w 940"/>
                  <a:gd name="T19" fmla="*/ 25799 h 1081"/>
                  <a:gd name="T20" fmla="*/ 353292 w 940"/>
                  <a:gd name="T21" fmla="*/ 25799 h 1081"/>
                  <a:gd name="T22" fmla="*/ 727716 w 940"/>
                  <a:gd name="T23" fmla="*/ 0 h 1081"/>
                  <a:gd name="T24" fmla="*/ 727716 w 940"/>
                  <a:gd name="T25" fmla="*/ 4265848 h 1081"/>
                  <a:gd name="T26" fmla="*/ 812100 w 940"/>
                  <a:gd name="T27" fmla="*/ 4265848 h 1081"/>
                  <a:gd name="T28" fmla="*/ 4598535 w 940"/>
                  <a:gd name="T29" fmla="*/ 0 h 1081"/>
                  <a:gd name="T30" fmla="*/ 4957128 w 940"/>
                  <a:gd name="T31" fmla="*/ 0 h 1081"/>
                  <a:gd name="T32" fmla="*/ 4957128 w 940"/>
                  <a:gd name="T33" fmla="*/ 5582756 h 1081"/>
                  <a:gd name="T34" fmla="*/ 4851685 w 940"/>
                  <a:gd name="T35" fmla="*/ 5567233 h 1081"/>
                  <a:gd name="T36" fmla="*/ 4762001 w 940"/>
                  <a:gd name="T37" fmla="*/ 5562131 h 1081"/>
                  <a:gd name="T38" fmla="*/ 4672389 w 940"/>
                  <a:gd name="T39" fmla="*/ 5556957 h 1081"/>
                  <a:gd name="T40" fmla="*/ 4598535 w 940"/>
                  <a:gd name="T41" fmla="*/ 5556957 h 1081"/>
                  <a:gd name="T42" fmla="*/ 4529983 w 940"/>
                  <a:gd name="T43" fmla="*/ 5556957 h 1081"/>
                  <a:gd name="T44" fmla="*/ 4445599 w 940"/>
                  <a:gd name="T45" fmla="*/ 5562131 h 1081"/>
                  <a:gd name="T46" fmla="*/ 4345385 w 940"/>
                  <a:gd name="T47" fmla="*/ 5567233 h 1081"/>
                  <a:gd name="T48" fmla="*/ 4224111 w 940"/>
                  <a:gd name="T49" fmla="*/ 5582756 h 1081"/>
                  <a:gd name="T50" fmla="*/ 4224111 w 940"/>
                  <a:gd name="T51" fmla="*/ 1125822 h 1081"/>
                  <a:gd name="T52" fmla="*/ 4145028 w 940"/>
                  <a:gd name="T53" fmla="*/ 1125822 h 1081"/>
                  <a:gd name="T54" fmla="*/ 680296 w 940"/>
                  <a:gd name="T55" fmla="*/ 5086966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>
                  <a:gd name="T0" fmla="*/ 709662 w 1022"/>
                  <a:gd name="T1" fmla="*/ 5190483 h 1146"/>
                  <a:gd name="T2" fmla="*/ 4053689 w 1022"/>
                  <a:gd name="T3" fmla="*/ 5190483 h 1146"/>
                  <a:gd name="T4" fmla="*/ 4053689 w 1022"/>
                  <a:gd name="T5" fmla="*/ 0 h 1146"/>
                  <a:gd name="T6" fmla="*/ 4130286 w 1022"/>
                  <a:gd name="T7" fmla="*/ 5179 h 1146"/>
                  <a:gd name="T8" fmla="*/ 4217029 w 1022"/>
                  <a:gd name="T9" fmla="*/ 10359 h 1146"/>
                  <a:gd name="T10" fmla="*/ 4308988 w 1022"/>
                  <a:gd name="T11" fmla="*/ 15538 h 1146"/>
                  <a:gd name="T12" fmla="*/ 4411093 w 1022"/>
                  <a:gd name="T13" fmla="*/ 15538 h 1146"/>
                  <a:gd name="T14" fmla="*/ 4492762 w 1022"/>
                  <a:gd name="T15" fmla="*/ 15538 h 1146"/>
                  <a:gd name="T16" fmla="*/ 4579505 w 1022"/>
                  <a:gd name="T17" fmla="*/ 10359 h 1146"/>
                  <a:gd name="T18" fmla="*/ 4671464 w 1022"/>
                  <a:gd name="T19" fmla="*/ 5179 h 1146"/>
                  <a:gd name="T20" fmla="*/ 4763351 w 1022"/>
                  <a:gd name="T21" fmla="*/ 0 h 1146"/>
                  <a:gd name="T22" fmla="*/ 4763351 w 1022"/>
                  <a:gd name="T23" fmla="*/ 5190483 h 1146"/>
                  <a:gd name="T24" fmla="*/ 5217715 w 1022"/>
                  <a:gd name="T25" fmla="*/ 5190483 h 1146"/>
                  <a:gd name="T26" fmla="*/ 5197280 w 1022"/>
                  <a:gd name="T27" fmla="*/ 5366441 h 1146"/>
                  <a:gd name="T28" fmla="*/ 5192206 w 1022"/>
                  <a:gd name="T29" fmla="*/ 5511323 h 1146"/>
                  <a:gd name="T30" fmla="*/ 5197280 w 1022"/>
                  <a:gd name="T31" fmla="*/ 5599302 h 1146"/>
                  <a:gd name="T32" fmla="*/ 5202424 w 1022"/>
                  <a:gd name="T33" fmla="*/ 5775260 h 1146"/>
                  <a:gd name="T34" fmla="*/ 5217715 w 1022"/>
                  <a:gd name="T35" fmla="*/ 5930501 h 1146"/>
                  <a:gd name="T36" fmla="*/ 5141118 w 1022"/>
                  <a:gd name="T37" fmla="*/ 5930501 h 1146"/>
                  <a:gd name="T38" fmla="*/ 5115610 w 1022"/>
                  <a:gd name="T39" fmla="*/ 5889137 h 1146"/>
                  <a:gd name="T40" fmla="*/ 5084957 w 1022"/>
                  <a:gd name="T41" fmla="*/ 5852880 h 1146"/>
                  <a:gd name="T42" fmla="*/ 5049231 w 1022"/>
                  <a:gd name="T43" fmla="*/ 5816624 h 1146"/>
                  <a:gd name="T44" fmla="*/ 5013505 w 1022"/>
                  <a:gd name="T45" fmla="*/ 5780440 h 1146"/>
                  <a:gd name="T46" fmla="*/ 4972634 w 1022"/>
                  <a:gd name="T47" fmla="*/ 5754542 h 1146"/>
                  <a:gd name="T48" fmla="*/ 4931835 w 1022"/>
                  <a:gd name="T49" fmla="*/ 5733824 h 1146"/>
                  <a:gd name="T50" fmla="*/ 4880747 w 1022"/>
                  <a:gd name="T51" fmla="*/ 5713178 h 1146"/>
                  <a:gd name="T52" fmla="*/ 4834803 w 1022"/>
                  <a:gd name="T53" fmla="*/ 5687281 h 1146"/>
                  <a:gd name="T54" fmla="*/ 4778642 w 1022"/>
                  <a:gd name="T55" fmla="*/ 5671743 h 1146"/>
                  <a:gd name="T56" fmla="*/ 4727625 w 1022"/>
                  <a:gd name="T57" fmla="*/ 5656204 h 1146"/>
                  <a:gd name="T58" fmla="*/ 4666319 w 1022"/>
                  <a:gd name="T59" fmla="*/ 5645845 h 1146"/>
                  <a:gd name="T60" fmla="*/ 4599940 w 1022"/>
                  <a:gd name="T61" fmla="*/ 5630379 h 1146"/>
                  <a:gd name="T62" fmla="*/ 4543779 w 1022"/>
                  <a:gd name="T63" fmla="*/ 5614840 h 1146"/>
                  <a:gd name="T64" fmla="*/ 4477400 w 1022"/>
                  <a:gd name="T65" fmla="*/ 5604481 h 1146"/>
                  <a:gd name="T66" fmla="*/ 4416166 w 1022"/>
                  <a:gd name="T67" fmla="*/ 5604481 h 1146"/>
                  <a:gd name="T68" fmla="*/ 4360004 w 1022"/>
                  <a:gd name="T69" fmla="*/ 5599302 h 1146"/>
                  <a:gd name="T70" fmla="*/ 3532947 w 1022"/>
                  <a:gd name="T71" fmla="*/ 5583763 h 1146"/>
                  <a:gd name="T72" fmla="*/ 2373995 w 1022"/>
                  <a:gd name="T73" fmla="*/ 5583763 h 1146"/>
                  <a:gd name="T74" fmla="*/ 2185075 w 1022"/>
                  <a:gd name="T75" fmla="*/ 5583763 h 1146"/>
                  <a:gd name="T76" fmla="*/ 2001301 w 1022"/>
                  <a:gd name="T77" fmla="*/ 5583763 h 1146"/>
                  <a:gd name="T78" fmla="*/ 1827744 w 1022"/>
                  <a:gd name="T79" fmla="*/ 5583763 h 1146"/>
                  <a:gd name="T80" fmla="*/ 1664333 w 1022"/>
                  <a:gd name="T81" fmla="*/ 5583763 h 1146"/>
                  <a:gd name="T82" fmla="*/ 1511211 w 1022"/>
                  <a:gd name="T83" fmla="*/ 5588943 h 1146"/>
                  <a:gd name="T84" fmla="*/ 1368235 w 1022"/>
                  <a:gd name="T85" fmla="*/ 5588943 h 1146"/>
                  <a:gd name="T86" fmla="*/ 1230404 w 1022"/>
                  <a:gd name="T87" fmla="*/ 5588943 h 1146"/>
                  <a:gd name="T88" fmla="*/ 1107864 w 1022"/>
                  <a:gd name="T89" fmla="*/ 5588943 h 1146"/>
                  <a:gd name="T90" fmla="*/ 985324 w 1022"/>
                  <a:gd name="T91" fmla="*/ 5588943 h 1146"/>
                  <a:gd name="T92" fmla="*/ 857710 w 1022"/>
                  <a:gd name="T93" fmla="*/ 5594122 h 1146"/>
                  <a:gd name="T94" fmla="*/ 730097 w 1022"/>
                  <a:gd name="T95" fmla="*/ 5594122 h 1146"/>
                  <a:gd name="T96" fmla="*/ 592195 w 1022"/>
                  <a:gd name="T97" fmla="*/ 5599302 h 1146"/>
                  <a:gd name="T98" fmla="*/ 454364 w 1022"/>
                  <a:gd name="T99" fmla="*/ 5599302 h 1146"/>
                  <a:gd name="T100" fmla="*/ 306315 w 1022"/>
                  <a:gd name="T101" fmla="*/ 5604481 h 1146"/>
                  <a:gd name="T102" fmla="*/ 158266 w 1022"/>
                  <a:gd name="T103" fmla="*/ 5604481 h 1146"/>
                  <a:gd name="T104" fmla="*/ 0 w 1022"/>
                  <a:gd name="T105" fmla="*/ 5609661 h 1146"/>
                  <a:gd name="T106" fmla="*/ 0 w 1022"/>
                  <a:gd name="T107" fmla="*/ 0 h 1146"/>
                  <a:gd name="T108" fmla="*/ 81670 w 1022"/>
                  <a:gd name="T109" fmla="*/ 5179 h 1146"/>
                  <a:gd name="T110" fmla="*/ 168484 w 1022"/>
                  <a:gd name="T111" fmla="*/ 10359 h 1146"/>
                  <a:gd name="T112" fmla="*/ 260371 w 1022"/>
                  <a:gd name="T113" fmla="*/ 15538 h 1146"/>
                  <a:gd name="T114" fmla="*/ 352259 w 1022"/>
                  <a:gd name="T115" fmla="*/ 15538 h 1146"/>
                  <a:gd name="T116" fmla="*/ 444146 w 1022"/>
                  <a:gd name="T117" fmla="*/ 15538 h 1146"/>
                  <a:gd name="T118" fmla="*/ 530960 w 1022"/>
                  <a:gd name="T119" fmla="*/ 10359 h 1146"/>
                  <a:gd name="T120" fmla="*/ 617774 w 1022"/>
                  <a:gd name="T121" fmla="*/ 5179 h 1146"/>
                  <a:gd name="T122" fmla="*/ 709662 w 1022"/>
                  <a:gd name="T123" fmla="*/ 0 h 1146"/>
                  <a:gd name="T124" fmla="*/ 709662 w 1022"/>
                  <a:gd name="T125" fmla="*/ 5190483 h 11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16"/>
              <p:cNvSpPr>
                <a:spLocks noEditPoints="1"/>
              </p:cNvSpPr>
              <p:nvPr userDrawn="1"/>
            </p:nvSpPr>
            <p:spPr bwMode="auto">
              <a:xfrm>
                <a:off x="7670254" y="1424962"/>
                <a:ext cx="73024" cy="79269"/>
              </a:xfrm>
              <a:custGeom>
                <a:avLst/>
                <a:gdLst>
                  <a:gd name="T0" fmla="*/ 0 w 1001"/>
                  <a:gd name="T1" fmla="*/ 5696804 h 1103"/>
                  <a:gd name="T2" fmla="*/ 2623684 w 1001"/>
                  <a:gd name="T3" fmla="*/ 0 h 1103"/>
                  <a:gd name="T4" fmla="*/ 2809929 w 1001"/>
                  <a:gd name="T5" fmla="*/ 0 h 1103"/>
                  <a:gd name="T6" fmla="*/ 5327177 w 1001"/>
                  <a:gd name="T7" fmla="*/ 5696804 h 1103"/>
                  <a:gd name="T8" fmla="*/ 5151584 w 1001"/>
                  <a:gd name="T9" fmla="*/ 5681280 h 1103"/>
                  <a:gd name="T10" fmla="*/ 5103655 w 1001"/>
                  <a:gd name="T11" fmla="*/ 5681280 h 1103"/>
                  <a:gd name="T12" fmla="*/ 5077028 w 1001"/>
                  <a:gd name="T13" fmla="*/ 5681280 h 1103"/>
                  <a:gd name="T14" fmla="*/ 5029172 w 1001"/>
                  <a:gd name="T15" fmla="*/ 5676178 h 1103"/>
                  <a:gd name="T16" fmla="*/ 4896110 w 1001"/>
                  <a:gd name="T17" fmla="*/ 5671003 h 1103"/>
                  <a:gd name="T18" fmla="*/ 4757722 w 1001"/>
                  <a:gd name="T19" fmla="*/ 5671003 h 1103"/>
                  <a:gd name="T20" fmla="*/ 4635310 w 1001"/>
                  <a:gd name="T21" fmla="*/ 5676178 h 1103"/>
                  <a:gd name="T22" fmla="*/ 4449066 w 1001"/>
                  <a:gd name="T23" fmla="*/ 5696804 h 1103"/>
                  <a:gd name="T24" fmla="*/ 4363932 w 1001"/>
                  <a:gd name="T25" fmla="*/ 5459212 h 1103"/>
                  <a:gd name="T26" fmla="*/ 4284123 w 1001"/>
                  <a:gd name="T27" fmla="*/ 5247493 h 1103"/>
                  <a:gd name="T28" fmla="*/ 4225544 w 1001"/>
                  <a:gd name="T29" fmla="*/ 5077025 h 1103"/>
                  <a:gd name="T30" fmla="*/ 4172362 w 1001"/>
                  <a:gd name="T31" fmla="*/ 4942706 h 1103"/>
                  <a:gd name="T32" fmla="*/ 4140410 w 1001"/>
                  <a:gd name="T33" fmla="*/ 4854957 h 1103"/>
                  <a:gd name="T34" fmla="*/ 4103132 w 1001"/>
                  <a:gd name="T35" fmla="*/ 4761961 h 1103"/>
                  <a:gd name="T36" fmla="*/ 4060601 w 1001"/>
                  <a:gd name="T37" fmla="*/ 4658689 h 1103"/>
                  <a:gd name="T38" fmla="*/ 4007347 w 1001"/>
                  <a:gd name="T39" fmla="*/ 4539893 h 1103"/>
                  <a:gd name="T40" fmla="*/ 3959491 w 1001"/>
                  <a:gd name="T41" fmla="*/ 4415923 h 1103"/>
                  <a:gd name="T42" fmla="*/ 3906237 w 1001"/>
                  <a:gd name="T43" fmla="*/ 4291953 h 1103"/>
                  <a:gd name="T44" fmla="*/ 3858381 w 1001"/>
                  <a:gd name="T45" fmla="*/ 4157706 h 1103"/>
                  <a:gd name="T46" fmla="*/ 3799801 w 1001"/>
                  <a:gd name="T47" fmla="*/ 4028561 h 1103"/>
                  <a:gd name="T48" fmla="*/ 3751872 w 1001"/>
                  <a:gd name="T49" fmla="*/ 3894314 h 1103"/>
                  <a:gd name="T50" fmla="*/ 3688040 w 1001"/>
                  <a:gd name="T51" fmla="*/ 3765170 h 1103"/>
                  <a:gd name="T52" fmla="*/ 3629534 w 1001"/>
                  <a:gd name="T53" fmla="*/ 3625676 h 1103"/>
                  <a:gd name="T54" fmla="*/ 3570954 w 1001"/>
                  <a:gd name="T55" fmla="*/ 3491429 h 1103"/>
                  <a:gd name="T56" fmla="*/ 1436917 w 1001"/>
                  <a:gd name="T57" fmla="*/ 3491429 h 1103"/>
                  <a:gd name="T58" fmla="*/ 1229371 w 1001"/>
                  <a:gd name="T59" fmla="*/ 4002761 h 1103"/>
                  <a:gd name="T60" fmla="*/ 973897 w 1001"/>
                  <a:gd name="T61" fmla="*/ 4648340 h 1103"/>
                  <a:gd name="T62" fmla="*/ 787652 w 1001"/>
                  <a:gd name="T63" fmla="*/ 5154497 h 1103"/>
                  <a:gd name="T64" fmla="*/ 611986 w 1001"/>
                  <a:gd name="T65" fmla="*/ 5696804 h 1103"/>
                  <a:gd name="T66" fmla="*/ 478997 w 1001"/>
                  <a:gd name="T67" fmla="*/ 5681280 h 1103"/>
                  <a:gd name="T68" fmla="*/ 431068 w 1001"/>
                  <a:gd name="T69" fmla="*/ 5681280 h 1103"/>
                  <a:gd name="T70" fmla="*/ 399115 w 1001"/>
                  <a:gd name="T71" fmla="*/ 5676178 h 1103"/>
                  <a:gd name="T72" fmla="*/ 298005 w 1001"/>
                  <a:gd name="T73" fmla="*/ 5671003 h 1103"/>
                  <a:gd name="T74" fmla="*/ 207546 w 1001"/>
                  <a:gd name="T75" fmla="*/ 5671003 h 1103"/>
                  <a:gd name="T76" fmla="*/ 122412 w 1001"/>
                  <a:gd name="T77" fmla="*/ 5676178 h 1103"/>
                  <a:gd name="T78" fmla="*/ 0 w 1001"/>
                  <a:gd name="T79" fmla="*/ 5696804 h 1103"/>
                  <a:gd name="T80" fmla="*/ 3437891 w 1001"/>
                  <a:gd name="T81" fmla="*/ 3155740 h 1103"/>
                  <a:gd name="T82" fmla="*/ 2517249 w 1001"/>
                  <a:gd name="T83" fmla="*/ 1069089 h 1103"/>
                  <a:gd name="T84" fmla="*/ 1596534 w 1001"/>
                  <a:gd name="T85" fmla="*/ 3155740 h 1103"/>
                  <a:gd name="T86" fmla="*/ 3437891 w 1001"/>
                  <a:gd name="T87" fmla="*/ 3155740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>
                  <a:gd name="T0" fmla="*/ 2656959 w 791"/>
                  <a:gd name="T1" fmla="*/ 4839107 h 1081"/>
                  <a:gd name="T2" fmla="*/ 856079 w 791"/>
                  <a:gd name="T3" fmla="*/ 2762956 h 1081"/>
                  <a:gd name="T4" fmla="*/ 835199 w 791"/>
                  <a:gd name="T5" fmla="*/ 2742331 h 1081"/>
                  <a:gd name="T6" fmla="*/ 803843 w 791"/>
                  <a:gd name="T7" fmla="*/ 2726808 h 1081"/>
                  <a:gd name="T8" fmla="*/ 777761 w 791"/>
                  <a:gd name="T9" fmla="*/ 2721634 h 1081"/>
                  <a:gd name="T10" fmla="*/ 746477 w 791"/>
                  <a:gd name="T11" fmla="*/ 2716460 h 1081"/>
                  <a:gd name="T12" fmla="*/ 741203 w 791"/>
                  <a:gd name="T13" fmla="*/ 2721634 h 1081"/>
                  <a:gd name="T14" fmla="*/ 736001 w 791"/>
                  <a:gd name="T15" fmla="*/ 2721634 h 1081"/>
                  <a:gd name="T16" fmla="*/ 720323 w 791"/>
                  <a:gd name="T17" fmla="*/ 2726808 h 1081"/>
                  <a:gd name="T18" fmla="*/ 715121 w 791"/>
                  <a:gd name="T19" fmla="*/ 2742331 h 1081"/>
                  <a:gd name="T20" fmla="*/ 715121 w 791"/>
                  <a:gd name="T21" fmla="*/ 5582756 h 1081"/>
                  <a:gd name="T22" fmla="*/ 574163 w 791"/>
                  <a:gd name="T23" fmla="*/ 5567233 h 1081"/>
                  <a:gd name="T24" fmla="*/ 511523 w 791"/>
                  <a:gd name="T25" fmla="*/ 5567233 h 1081"/>
                  <a:gd name="T26" fmla="*/ 469763 w 791"/>
                  <a:gd name="T27" fmla="*/ 5562131 h 1081"/>
                  <a:gd name="T28" fmla="*/ 360162 w 791"/>
                  <a:gd name="T29" fmla="*/ 5556957 h 1081"/>
                  <a:gd name="T30" fmla="*/ 193122 w 791"/>
                  <a:gd name="T31" fmla="*/ 5562131 h 1081"/>
                  <a:gd name="T32" fmla="*/ 0 w 791"/>
                  <a:gd name="T33" fmla="*/ 5582756 h 1081"/>
                  <a:gd name="T34" fmla="*/ 0 w 791"/>
                  <a:gd name="T35" fmla="*/ 0 h 1081"/>
                  <a:gd name="T36" fmla="*/ 203598 w 791"/>
                  <a:gd name="T37" fmla="*/ 20625 h 1081"/>
                  <a:gd name="T38" fmla="*/ 360162 w 791"/>
                  <a:gd name="T39" fmla="*/ 25799 h 1081"/>
                  <a:gd name="T40" fmla="*/ 495917 w 791"/>
                  <a:gd name="T41" fmla="*/ 20625 h 1081"/>
                  <a:gd name="T42" fmla="*/ 715121 w 791"/>
                  <a:gd name="T43" fmla="*/ 0 h 1081"/>
                  <a:gd name="T44" fmla="*/ 715121 w 791"/>
                  <a:gd name="T45" fmla="*/ 2525445 h 1081"/>
                  <a:gd name="T46" fmla="*/ 741203 w 791"/>
                  <a:gd name="T47" fmla="*/ 2535722 h 1081"/>
                  <a:gd name="T48" fmla="*/ 756881 w 791"/>
                  <a:gd name="T49" fmla="*/ 2540896 h 1081"/>
                  <a:gd name="T50" fmla="*/ 788237 w 791"/>
                  <a:gd name="T51" fmla="*/ 2535722 h 1081"/>
                  <a:gd name="T52" fmla="*/ 835199 w 791"/>
                  <a:gd name="T53" fmla="*/ 2525445 h 1081"/>
                  <a:gd name="T54" fmla="*/ 876959 w 791"/>
                  <a:gd name="T55" fmla="*/ 2504748 h 1081"/>
                  <a:gd name="T56" fmla="*/ 929123 w 791"/>
                  <a:gd name="T57" fmla="*/ 2478949 h 1081"/>
                  <a:gd name="T58" fmla="*/ 960479 w 791"/>
                  <a:gd name="T59" fmla="*/ 2442802 h 1081"/>
                  <a:gd name="T60" fmla="*/ 1002239 w 791"/>
                  <a:gd name="T61" fmla="*/ 2411756 h 1081"/>
                  <a:gd name="T62" fmla="*/ 1049201 w 791"/>
                  <a:gd name="T63" fmla="*/ 2370506 h 1081"/>
                  <a:gd name="T64" fmla="*/ 1096163 w 791"/>
                  <a:gd name="T65" fmla="*/ 2329185 h 1081"/>
                  <a:gd name="T66" fmla="*/ 1153601 w 791"/>
                  <a:gd name="T67" fmla="*/ 2272340 h 1081"/>
                  <a:gd name="T68" fmla="*/ 1221442 w 791"/>
                  <a:gd name="T69" fmla="*/ 2220742 h 1081"/>
                  <a:gd name="T70" fmla="*/ 1289357 w 791"/>
                  <a:gd name="T71" fmla="*/ 2153549 h 1081"/>
                  <a:gd name="T72" fmla="*/ 1362400 w 791"/>
                  <a:gd name="T73" fmla="*/ 2076080 h 1081"/>
                  <a:gd name="T74" fmla="*/ 3392960 w 791"/>
                  <a:gd name="T75" fmla="*/ 0 h 1081"/>
                  <a:gd name="T76" fmla="*/ 3575678 w 791"/>
                  <a:gd name="T77" fmla="*/ 20625 h 1081"/>
                  <a:gd name="T78" fmla="*/ 3716563 w 791"/>
                  <a:gd name="T79" fmla="*/ 25799 h 1081"/>
                  <a:gd name="T80" fmla="*/ 3841843 w 791"/>
                  <a:gd name="T81" fmla="*/ 20625 h 1081"/>
                  <a:gd name="T82" fmla="*/ 4035037 w 791"/>
                  <a:gd name="T83" fmla="*/ 0 h 1081"/>
                  <a:gd name="T84" fmla="*/ 2171518 w 791"/>
                  <a:gd name="T85" fmla="*/ 1786899 h 1081"/>
                  <a:gd name="T86" fmla="*/ 1477204 w 791"/>
                  <a:gd name="T87" fmla="*/ 2484123 h 1081"/>
                  <a:gd name="T88" fmla="*/ 2161041 w 791"/>
                  <a:gd name="T89" fmla="*/ 3263920 h 1081"/>
                  <a:gd name="T90" fmla="*/ 2970159 w 791"/>
                  <a:gd name="T91" fmla="*/ 4147057 h 1081"/>
                  <a:gd name="T92" fmla="*/ 3471278 w 791"/>
                  <a:gd name="T93" fmla="*/ 4730593 h 1081"/>
                  <a:gd name="T94" fmla="*/ 4128961 w 791"/>
                  <a:gd name="T95" fmla="*/ 5546608 h 1081"/>
                  <a:gd name="T96" fmla="*/ 4128961 w 791"/>
                  <a:gd name="T97" fmla="*/ 5582756 h 1081"/>
                  <a:gd name="T98" fmla="*/ 3956719 w 791"/>
                  <a:gd name="T99" fmla="*/ 5567233 h 1081"/>
                  <a:gd name="T100" fmla="*/ 3904483 w 791"/>
                  <a:gd name="T101" fmla="*/ 5567233 h 1081"/>
                  <a:gd name="T102" fmla="*/ 3867997 w 791"/>
                  <a:gd name="T103" fmla="*/ 5567233 h 1081"/>
                  <a:gd name="T104" fmla="*/ 3826238 w 791"/>
                  <a:gd name="T105" fmla="*/ 5562131 h 1081"/>
                  <a:gd name="T106" fmla="*/ 3685280 w 791"/>
                  <a:gd name="T107" fmla="*/ 5556957 h 1081"/>
                  <a:gd name="T108" fmla="*/ 3471278 w 791"/>
                  <a:gd name="T109" fmla="*/ 5562131 h 1081"/>
                  <a:gd name="T110" fmla="*/ 3225920 w 791"/>
                  <a:gd name="T111" fmla="*/ 5582756 h 1081"/>
                  <a:gd name="T112" fmla="*/ 3069284 w 791"/>
                  <a:gd name="T113" fmla="*/ 5365870 h 1081"/>
                  <a:gd name="T114" fmla="*/ 2923124 w 791"/>
                  <a:gd name="T115" fmla="*/ 5174784 h 1081"/>
                  <a:gd name="T116" fmla="*/ 2787441 w 791"/>
                  <a:gd name="T117" fmla="*/ 4999148 h 1081"/>
                  <a:gd name="T118" fmla="*/ 2656959 w 791"/>
                  <a:gd name="T119" fmla="*/ 4839107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1" cy="77685"/>
              </a:xfrm>
              <a:custGeom>
                <a:avLst/>
                <a:gdLst>
                  <a:gd name="T0" fmla="*/ 4127327 w 942"/>
                  <a:gd name="T1" fmla="*/ 1125822 h 1081"/>
                  <a:gd name="T2" fmla="*/ 672103 w 942"/>
                  <a:gd name="T3" fmla="*/ 5086966 h 1081"/>
                  <a:gd name="T4" fmla="*/ 551378 w 942"/>
                  <a:gd name="T5" fmla="*/ 5221280 h 1081"/>
                  <a:gd name="T6" fmla="*/ 435870 w 942"/>
                  <a:gd name="T7" fmla="*/ 5355522 h 1081"/>
                  <a:gd name="T8" fmla="*/ 336088 w 942"/>
                  <a:gd name="T9" fmla="*/ 5474313 h 1081"/>
                  <a:gd name="T10" fmla="*/ 252029 w 942"/>
                  <a:gd name="T11" fmla="*/ 5582756 h 1081"/>
                  <a:gd name="T12" fmla="*/ 0 w 942"/>
                  <a:gd name="T13" fmla="*/ 5582756 h 1081"/>
                  <a:gd name="T14" fmla="*/ 0 w 942"/>
                  <a:gd name="T15" fmla="*/ 0 h 1081"/>
                  <a:gd name="T16" fmla="*/ 52536 w 942"/>
                  <a:gd name="T17" fmla="*/ 10348 h 1081"/>
                  <a:gd name="T18" fmla="*/ 126015 w 942"/>
                  <a:gd name="T19" fmla="*/ 20625 h 1081"/>
                  <a:gd name="T20" fmla="*/ 236305 w 942"/>
                  <a:gd name="T21" fmla="*/ 25799 h 1081"/>
                  <a:gd name="T22" fmla="*/ 357102 w 942"/>
                  <a:gd name="T23" fmla="*/ 25799 h 1081"/>
                  <a:gd name="T24" fmla="*/ 724639 w 942"/>
                  <a:gd name="T25" fmla="*/ 0 h 1081"/>
                  <a:gd name="T26" fmla="*/ 724639 w 942"/>
                  <a:gd name="T27" fmla="*/ 4265848 h 1081"/>
                  <a:gd name="T28" fmla="*/ 808625 w 942"/>
                  <a:gd name="T29" fmla="*/ 4265848 h 1081"/>
                  <a:gd name="T30" fmla="*/ 4573632 w 942"/>
                  <a:gd name="T31" fmla="*/ 0 h 1081"/>
                  <a:gd name="T32" fmla="*/ 4946459 w 942"/>
                  <a:gd name="T33" fmla="*/ 0 h 1081"/>
                  <a:gd name="T34" fmla="*/ 4946459 w 942"/>
                  <a:gd name="T35" fmla="*/ 5582756 h 1081"/>
                  <a:gd name="T36" fmla="*/ 4841459 w 942"/>
                  <a:gd name="T37" fmla="*/ 5567233 h 1081"/>
                  <a:gd name="T38" fmla="*/ 4741676 w 942"/>
                  <a:gd name="T39" fmla="*/ 5562131 h 1081"/>
                  <a:gd name="T40" fmla="*/ 4657618 w 942"/>
                  <a:gd name="T41" fmla="*/ 5556957 h 1081"/>
                  <a:gd name="T42" fmla="*/ 4573632 w 942"/>
                  <a:gd name="T43" fmla="*/ 5556957 h 1081"/>
                  <a:gd name="T44" fmla="*/ 4505371 w 942"/>
                  <a:gd name="T45" fmla="*/ 5556957 h 1081"/>
                  <a:gd name="T46" fmla="*/ 4421385 w 942"/>
                  <a:gd name="T47" fmla="*/ 5562131 h 1081"/>
                  <a:gd name="T48" fmla="*/ 4321602 w 942"/>
                  <a:gd name="T49" fmla="*/ 5567233 h 1081"/>
                  <a:gd name="T50" fmla="*/ 4211312 w 942"/>
                  <a:gd name="T51" fmla="*/ 5582756 h 1081"/>
                  <a:gd name="T52" fmla="*/ 4211312 w 942"/>
                  <a:gd name="T53" fmla="*/ 1125822 h 1081"/>
                  <a:gd name="T54" fmla="*/ 4127327 w 942"/>
                  <a:gd name="T55" fmla="*/ 1125822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2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6" cy="77685"/>
              </a:xfrm>
              <a:custGeom>
                <a:avLst/>
                <a:gdLst>
                  <a:gd name="T0" fmla="*/ 2515625 w 1268"/>
                  <a:gd name="T1" fmla="*/ 717850 h 1081"/>
                  <a:gd name="T2" fmla="*/ 1986054 w 1268"/>
                  <a:gd name="T3" fmla="*/ 852163 h 1081"/>
                  <a:gd name="T4" fmla="*/ 1542972 w 1268"/>
                  <a:gd name="T5" fmla="*/ 1100022 h 1081"/>
                  <a:gd name="T6" fmla="*/ 1217065 w 1268"/>
                  <a:gd name="T7" fmla="*/ 1430525 h 1081"/>
                  <a:gd name="T8" fmla="*/ 972653 w 1268"/>
                  <a:gd name="T9" fmla="*/ 1848846 h 1081"/>
                  <a:gd name="T10" fmla="*/ 819869 w 1268"/>
                  <a:gd name="T11" fmla="*/ 2334359 h 1081"/>
                  <a:gd name="T12" fmla="*/ 789326 w 1268"/>
                  <a:gd name="T13" fmla="*/ 2892095 h 1081"/>
                  <a:gd name="T14" fmla="*/ 936973 w 1268"/>
                  <a:gd name="T15" fmla="*/ 3553101 h 1081"/>
                  <a:gd name="T16" fmla="*/ 1268017 w 1268"/>
                  <a:gd name="T17" fmla="*/ 4116083 h 1081"/>
                  <a:gd name="T18" fmla="*/ 1782317 w 1268"/>
                  <a:gd name="T19" fmla="*/ 4534404 h 1081"/>
                  <a:gd name="T20" fmla="*/ 2434202 w 1268"/>
                  <a:gd name="T21" fmla="*/ 4761638 h 1081"/>
                  <a:gd name="T22" fmla="*/ 2877212 w 1268"/>
                  <a:gd name="T23" fmla="*/ 0 h 1081"/>
                  <a:gd name="T24" fmla="*/ 3330427 w 1268"/>
                  <a:gd name="T25" fmla="*/ 25799 h 1081"/>
                  <a:gd name="T26" fmla="*/ 3798913 w 1268"/>
                  <a:gd name="T27" fmla="*/ 433843 h 1081"/>
                  <a:gd name="T28" fmla="*/ 4776705 w 1268"/>
                  <a:gd name="T29" fmla="*/ 599058 h 1081"/>
                  <a:gd name="T30" fmla="*/ 5270667 w 1268"/>
                  <a:gd name="T31" fmla="*/ 805667 h 1081"/>
                  <a:gd name="T32" fmla="*/ 5693339 w 1268"/>
                  <a:gd name="T33" fmla="*/ 1079398 h 1081"/>
                  <a:gd name="T34" fmla="*/ 5973432 w 1268"/>
                  <a:gd name="T35" fmla="*/ 1358230 h 1081"/>
                  <a:gd name="T36" fmla="*/ 6258591 w 1268"/>
                  <a:gd name="T37" fmla="*/ 1817872 h 1081"/>
                  <a:gd name="T38" fmla="*/ 6390966 w 1268"/>
                  <a:gd name="T39" fmla="*/ 2184522 h 1081"/>
                  <a:gd name="T40" fmla="*/ 6452123 w 1268"/>
                  <a:gd name="T41" fmla="*/ 2587392 h 1081"/>
                  <a:gd name="T42" fmla="*/ 6431713 w 1268"/>
                  <a:gd name="T43" fmla="*/ 3108981 h 1081"/>
                  <a:gd name="T44" fmla="*/ 6263658 w 1268"/>
                  <a:gd name="T45" fmla="*/ 3666718 h 1081"/>
                  <a:gd name="T46" fmla="*/ 5953023 w 1268"/>
                  <a:gd name="T47" fmla="*/ 4157405 h 1081"/>
                  <a:gd name="T48" fmla="*/ 5504874 w 1268"/>
                  <a:gd name="T49" fmla="*/ 4575726 h 1081"/>
                  <a:gd name="T50" fmla="*/ 4914218 w 1268"/>
                  <a:gd name="T51" fmla="*/ 4880357 h 1081"/>
                  <a:gd name="T52" fmla="*/ 4216519 w 1268"/>
                  <a:gd name="T53" fmla="*/ 5050819 h 1081"/>
                  <a:gd name="T54" fmla="*/ 3579977 w 1268"/>
                  <a:gd name="T55" fmla="*/ 5582756 h 1081"/>
                  <a:gd name="T56" fmla="*/ 3116558 w 1268"/>
                  <a:gd name="T57" fmla="*/ 5556957 h 1081"/>
                  <a:gd name="T58" fmla="*/ 2653138 w 1268"/>
                  <a:gd name="T59" fmla="*/ 5092140 h 1081"/>
                  <a:gd name="T60" fmla="*/ 1858745 w 1268"/>
                  <a:gd name="T61" fmla="*/ 4983698 h 1081"/>
                  <a:gd name="T62" fmla="*/ 1420801 w 1268"/>
                  <a:gd name="T63" fmla="*/ 4828759 h 1081"/>
                  <a:gd name="T64" fmla="*/ 891159 w 1268"/>
                  <a:gd name="T65" fmla="*/ 4529230 h 1081"/>
                  <a:gd name="T66" fmla="*/ 590728 w 1268"/>
                  <a:gd name="T67" fmla="*/ 4260674 h 1081"/>
                  <a:gd name="T68" fmla="*/ 341178 w 1268"/>
                  <a:gd name="T69" fmla="*/ 3945622 h 1081"/>
                  <a:gd name="T70" fmla="*/ 162989 w 1268"/>
                  <a:gd name="T71" fmla="*/ 3594422 h 1081"/>
                  <a:gd name="T72" fmla="*/ 50952 w 1268"/>
                  <a:gd name="T73" fmla="*/ 3227772 h 1081"/>
                  <a:gd name="T74" fmla="*/ 5067 w 1268"/>
                  <a:gd name="T75" fmla="*/ 2587392 h 1081"/>
                  <a:gd name="T76" fmla="*/ 81494 w 1268"/>
                  <a:gd name="T77" fmla="*/ 2117401 h 1081"/>
                  <a:gd name="T78" fmla="*/ 224074 w 1268"/>
                  <a:gd name="T79" fmla="*/ 1750751 h 1081"/>
                  <a:gd name="T80" fmla="*/ 427739 w 1268"/>
                  <a:gd name="T81" fmla="*/ 1425351 h 1081"/>
                  <a:gd name="T82" fmla="*/ 692560 w 1268"/>
                  <a:gd name="T83" fmla="*/ 1136170 h 1081"/>
                  <a:gd name="T84" fmla="*/ 1023605 w 1268"/>
                  <a:gd name="T85" fmla="*/ 893413 h 1081"/>
                  <a:gd name="T86" fmla="*/ 1578652 w 1268"/>
                  <a:gd name="T87" fmla="*/ 624929 h 1081"/>
                  <a:gd name="T88" fmla="*/ 2439268 w 1268"/>
                  <a:gd name="T89" fmla="*/ 449294 h 1081"/>
                  <a:gd name="T90" fmla="*/ 5662797 w 1268"/>
                  <a:gd name="T91" fmla="*/ 2546070 h 1081"/>
                  <a:gd name="T92" fmla="*/ 5560893 w 1268"/>
                  <a:gd name="T93" fmla="*/ 2060629 h 1081"/>
                  <a:gd name="T94" fmla="*/ 5357228 w 1268"/>
                  <a:gd name="T95" fmla="*/ 1616437 h 1081"/>
                  <a:gd name="T96" fmla="*/ 5056797 w 1268"/>
                  <a:gd name="T97" fmla="*/ 1244613 h 1081"/>
                  <a:gd name="T98" fmla="*/ 4649396 w 1268"/>
                  <a:gd name="T99" fmla="*/ 955432 h 1081"/>
                  <a:gd name="T100" fmla="*/ 4155434 w 1268"/>
                  <a:gd name="T101" fmla="*/ 759171 h 1081"/>
                  <a:gd name="T102" fmla="*/ 3579977 w 1268"/>
                  <a:gd name="T103" fmla="*/ 702399 h 1081"/>
                  <a:gd name="T104" fmla="*/ 4160501 w 1268"/>
                  <a:gd name="T105" fmla="*/ 4735767 h 1081"/>
                  <a:gd name="T106" fmla="*/ 4786909 w 1268"/>
                  <a:gd name="T107" fmla="*/ 4462109 h 1081"/>
                  <a:gd name="T108" fmla="*/ 5260462 w 1268"/>
                  <a:gd name="T109" fmla="*/ 4017917 h 1081"/>
                  <a:gd name="T110" fmla="*/ 5560893 w 1268"/>
                  <a:gd name="T111" fmla="*/ 3429207 h 1081"/>
                  <a:gd name="T112" fmla="*/ 5667863 w 1268"/>
                  <a:gd name="T113" fmla="*/ 2752679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>
                  <a:gd name="T0" fmla="*/ 696326 w 942"/>
                  <a:gd name="T1" fmla="*/ 4265848 h 1081"/>
                  <a:gd name="T2" fmla="*/ 781544 w 942"/>
                  <a:gd name="T3" fmla="*/ 4265848 h 1081"/>
                  <a:gd name="T4" fmla="*/ 4373446 w 942"/>
                  <a:gd name="T5" fmla="*/ 0 h 1081"/>
                  <a:gd name="T6" fmla="*/ 4719132 w 942"/>
                  <a:gd name="T7" fmla="*/ 0 h 1081"/>
                  <a:gd name="T8" fmla="*/ 4719132 w 942"/>
                  <a:gd name="T9" fmla="*/ 5582756 h 1081"/>
                  <a:gd name="T10" fmla="*/ 4613954 w 942"/>
                  <a:gd name="T11" fmla="*/ 5567233 h 1081"/>
                  <a:gd name="T12" fmla="*/ 4523781 w 942"/>
                  <a:gd name="T13" fmla="*/ 5562131 h 1081"/>
                  <a:gd name="T14" fmla="*/ 4448614 w 942"/>
                  <a:gd name="T15" fmla="*/ 5556957 h 1081"/>
                  <a:gd name="T16" fmla="*/ 4373446 w 942"/>
                  <a:gd name="T17" fmla="*/ 5556957 h 1081"/>
                  <a:gd name="T18" fmla="*/ 4303304 w 942"/>
                  <a:gd name="T19" fmla="*/ 5556957 h 1081"/>
                  <a:gd name="T20" fmla="*/ 4223182 w 942"/>
                  <a:gd name="T21" fmla="*/ 5562131 h 1081"/>
                  <a:gd name="T22" fmla="*/ 4127984 w 942"/>
                  <a:gd name="T23" fmla="*/ 5567233 h 1081"/>
                  <a:gd name="T24" fmla="*/ 4022806 w 942"/>
                  <a:gd name="T25" fmla="*/ 5582756 h 1081"/>
                  <a:gd name="T26" fmla="*/ 4022806 w 942"/>
                  <a:gd name="T27" fmla="*/ 1125822 h 1081"/>
                  <a:gd name="T28" fmla="*/ 3937588 w 942"/>
                  <a:gd name="T29" fmla="*/ 1125822 h 1081"/>
                  <a:gd name="T30" fmla="*/ 651239 w 942"/>
                  <a:gd name="T31" fmla="*/ 5086966 h 1081"/>
                  <a:gd name="T32" fmla="*/ 531056 w 942"/>
                  <a:gd name="T33" fmla="*/ 5221280 h 1081"/>
                  <a:gd name="T34" fmla="*/ 415828 w 942"/>
                  <a:gd name="T35" fmla="*/ 5355522 h 1081"/>
                  <a:gd name="T36" fmla="*/ 320630 w 942"/>
                  <a:gd name="T37" fmla="*/ 5474313 h 1081"/>
                  <a:gd name="T38" fmla="*/ 245462 w 942"/>
                  <a:gd name="T39" fmla="*/ 5582756 h 1081"/>
                  <a:gd name="T40" fmla="*/ 0 w 942"/>
                  <a:gd name="T41" fmla="*/ 5582756 h 1081"/>
                  <a:gd name="T42" fmla="*/ 0 w 942"/>
                  <a:gd name="T43" fmla="*/ 0 h 1081"/>
                  <a:gd name="T44" fmla="*/ 50112 w 942"/>
                  <a:gd name="T45" fmla="*/ 10348 h 1081"/>
                  <a:gd name="T46" fmla="*/ 125208 w 942"/>
                  <a:gd name="T47" fmla="*/ 20625 h 1081"/>
                  <a:gd name="T48" fmla="*/ 225432 w 942"/>
                  <a:gd name="T49" fmla="*/ 25799 h 1081"/>
                  <a:gd name="T50" fmla="*/ 345686 w 942"/>
                  <a:gd name="T51" fmla="*/ 25799 h 1081"/>
                  <a:gd name="T52" fmla="*/ 696326 w 942"/>
                  <a:gd name="T53" fmla="*/ 0 h 1081"/>
                  <a:gd name="T54" fmla="*/ 696326 w 942"/>
                  <a:gd name="T55" fmla="*/ 4265848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6" cy="77685"/>
              </a:xfrm>
              <a:custGeom>
                <a:avLst/>
                <a:gdLst>
                  <a:gd name="T0" fmla="*/ 1280847 w 1000"/>
                  <a:gd name="T1" fmla="*/ 2701009 h 1081"/>
                  <a:gd name="T2" fmla="*/ 1413576 w 1000"/>
                  <a:gd name="T3" fmla="*/ 2406654 h 1081"/>
                  <a:gd name="T4" fmla="*/ 1541160 w 1000"/>
                  <a:gd name="T5" fmla="*/ 2101951 h 1081"/>
                  <a:gd name="T6" fmla="*/ 1678889 w 1000"/>
                  <a:gd name="T7" fmla="*/ 1786899 h 1081"/>
                  <a:gd name="T8" fmla="*/ 1867766 w 1000"/>
                  <a:gd name="T9" fmla="*/ 1342779 h 1081"/>
                  <a:gd name="T10" fmla="*/ 2066786 w 1000"/>
                  <a:gd name="T11" fmla="*/ 846989 h 1081"/>
                  <a:gd name="T12" fmla="*/ 2230089 w 1000"/>
                  <a:gd name="T13" fmla="*/ 444120 h 1081"/>
                  <a:gd name="T14" fmla="*/ 2347458 w 1000"/>
                  <a:gd name="T15" fmla="*/ 123965 h 1081"/>
                  <a:gd name="T16" fmla="*/ 2771002 w 1000"/>
                  <a:gd name="T17" fmla="*/ 0 h 1081"/>
                  <a:gd name="T18" fmla="*/ 4403958 w 1000"/>
                  <a:gd name="T19" fmla="*/ 3992118 h 1081"/>
                  <a:gd name="T20" fmla="*/ 4654055 w 1000"/>
                  <a:gd name="T21" fmla="*/ 4586002 h 1081"/>
                  <a:gd name="T22" fmla="*/ 4858148 w 1000"/>
                  <a:gd name="T23" fmla="*/ 5045644 h 1081"/>
                  <a:gd name="T24" fmla="*/ 5001020 w 1000"/>
                  <a:gd name="T25" fmla="*/ 5381321 h 1081"/>
                  <a:gd name="T26" fmla="*/ 5103102 w 1000"/>
                  <a:gd name="T27" fmla="*/ 5582756 h 1081"/>
                  <a:gd name="T28" fmla="*/ 4847933 w 1000"/>
                  <a:gd name="T29" fmla="*/ 5562131 h 1081"/>
                  <a:gd name="T30" fmla="*/ 4817358 w 1000"/>
                  <a:gd name="T31" fmla="*/ 5556957 h 1081"/>
                  <a:gd name="T32" fmla="*/ 4577476 w 1000"/>
                  <a:gd name="T33" fmla="*/ 5562131 h 1081"/>
                  <a:gd name="T34" fmla="*/ 4317235 w 1000"/>
                  <a:gd name="T35" fmla="*/ 5582756 h 1081"/>
                  <a:gd name="T36" fmla="*/ 3403783 w 1000"/>
                  <a:gd name="T37" fmla="*/ 3222598 h 1081"/>
                  <a:gd name="T38" fmla="*/ 2500546 w 1000"/>
                  <a:gd name="T39" fmla="*/ 893413 h 1081"/>
                  <a:gd name="T40" fmla="*/ 2408679 w 1000"/>
                  <a:gd name="T41" fmla="*/ 939909 h 1081"/>
                  <a:gd name="T42" fmla="*/ 2265807 w 1000"/>
                  <a:gd name="T43" fmla="*/ 1260135 h 1081"/>
                  <a:gd name="T44" fmla="*/ 2087146 w 1000"/>
                  <a:gd name="T45" fmla="*/ 1688804 h 1081"/>
                  <a:gd name="T46" fmla="*/ 1964704 w 1000"/>
                  <a:gd name="T47" fmla="*/ 1977985 h 1081"/>
                  <a:gd name="T48" fmla="*/ 1842192 w 1000"/>
                  <a:gd name="T49" fmla="*/ 2267166 h 1081"/>
                  <a:gd name="T50" fmla="*/ 1724822 w 1000"/>
                  <a:gd name="T51" fmla="*/ 2540896 h 1081"/>
                  <a:gd name="T52" fmla="*/ 1592166 w 1000"/>
                  <a:gd name="T53" fmla="*/ 2861122 h 1081"/>
                  <a:gd name="T54" fmla="*/ 1444150 w 1000"/>
                  <a:gd name="T55" fmla="*/ 3227772 h 1081"/>
                  <a:gd name="T56" fmla="*/ 1296206 w 1000"/>
                  <a:gd name="T57" fmla="*/ 3599597 h 1081"/>
                  <a:gd name="T58" fmla="*/ 1153334 w 1000"/>
                  <a:gd name="T59" fmla="*/ 3971421 h 1081"/>
                  <a:gd name="T60" fmla="*/ 1015534 w 1000"/>
                  <a:gd name="T61" fmla="*/ 4348492 h 1081"/>
                  <a:gd name="T62" fmla="*/ 887949 w 1000"/>
                  <a:gd name="T63" fmla="*/ 4709968 h 1081"/>
                  <a:gd name="T64" fmla="*/ 765437 w 1000"/>
                  <a:gd name="T65" fmla="*/ 5061167 h 1081"/>
                  <a:gd name="T66" fmla="*/ 642995 w 1000"/>
                  <a:gd name="T67" fmla="*/ 5407192 h 1081"/>
                  <a:gd name="T68" fmla="*/ 428687 w 1000"/>
                  <a:gd name="T69" fmla="*/ 5562131 h 1081"/>
                  <a:gd name="T70" fmla="*/ 199021 w 1000"/>
                  <a:gd name="T71" fmla="*/ 5562131 h 1081"/>
                  <a:gd name="T72" fmla="*/ 0 w 1000"/>
                  <a:gd name="T73" fmla="*/ 5582756 h 1081"/>
                  <a:gd name="T74" fmla="*/ 739934 w 1000"/>
                  <a:gd name="T75" fmla="*/ 3940448 h 1081"/>
                  <a:gd name="T76" fmla="*/ 877734 w 1000"/>
                  <a:gd name="T77" fmla="*/ 3640918 h 1081"/>
                  <a:gd name="T78" fmla="*/ 1010391 w 1000"/>
                  <a:gd name="T79" fmla="*/ 3325867 h 1081"/>
                  <a:gd name="T80" fmla="*/ 1153334 w 1000"/>
                  <a:gd name="T81" fmla="*/ 3010887 h 10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6" cy="79269"/>
              </a:xfrm>
              <a:custGeom>
                <a:avLst/>
                <a:gdLst>
                  <a:gd name="T0" fmla="*/ 0 w 1001"/>
                  <a:gd name="T1" fmla="*/ 5696804 h 1103"/>
                  <a:gd name="T2" fmla="*/ 2505684 w 1001"/>
                  <a:gd name="T3" fmla="*/ 0 h 1103"/>
                  <a:gd name="T4" fmla="*/ 2689091 w 1001"/>
                  <a:gd name="T5" fmla="*/ 0 h 1103"/>
                  <a:gd name="T6" fmla="*/ 5098004 w 1001"/>
                  <a:gd name="T7" fmla="*/ 5696804 h 1103"/>
                  <a:gd name="T8" fmla="*/ 4919735 w 1001"/>
                  <a:gd name="T9" fmla="*/ 5681280 h 1103"/>
                  <a:gd name="T10" fmla="*/ 4873919 w 1001"/>
                  <a:gd name="T11" fmla="*/ 5681280 h 1103"/>
                  <a:gd name="T12" fmla="*/ 4848442 w 1001"/>
                  <a:gd name="T13" fmla="*/ 5681280 h 1103"/>
                  <a:gd name="T14" fmla="*/ 4812831 w 1001"/>
                  <a:gd name="T15" fmla="*/ 5676178 h 1103"/>
                  <a:gd name="T16" fmla="*/ 4675311 w 1001"/>
                  <a:gd name="T17" fmla="*/ 5671003 h 1103"/>
                  <a:gd name="T18" fmla="*/ 4547997 w 1001"/>
                  <a:gd name="T19" fmla="*/ 5671003 h 1103"/>
                  <a:gd name="T20" fmla="*/ 4435954 w 1001"/>
                  <a:gd name="T21" fmla="*/ 5676178 h 1103"/>
                  <a:gd name="T22" fmla="*/ 4257686 w 1001"/>
                  <a:gd name="T23" fmla="*/ 5696804 h 1103"/>
                  <a:gd name="T24" fmla="*/ 4171120 w 1001"/>
                  <a:gd name="T25" fmla="*/ 5459212 h 1103"/>
                  <a:gd name="T26" fmla="*/ 4099827 w 1001"/>
                  <a:gd name="T27" fmla="*/ 5247493 h 1103"/>
                  <a:gd name="T28" fmla="*/ 4038667 w 1001"/>
                  <a:gd name="T29" fmla="*/ 5077025 h 1103"/>
                  <a:gd name="T30" fmla="*/ 3992851 w 1001"/>
                  <a:gd name="T31" fmla="*/ 4942706 h 1103"/>
                  <a:gd name="T32" fmla="*/ 3957169 w 1001"/>
                  <a:gd name="T33" fmla="*/ 4854957 h 1103"/>
                  <a:gd name="T34" fmla="*/ 3916420 w 1001"/>
                  <a:gd name="T35" fmla="*/ 4761961 h 1103"/>
                  <a:gd name="T36" fmla="*/ 3880809 w 1001"/>
                  <a:gd name="T37" fmla="*/ 4658689 h 1103"/>
                  <a:gd name="T38" fmla="*/ 3834993 w 1001"/>
                  <a:gd name="T39" fmla="*/ 4539893 h 1103"/>
                  <a:gd name="T40" fmla="*/ 3789105 w 1001"/>
                  <a:gd name="T41" fmla="*/ 4415923 h 1103"/>
                  <a:gd name="T42" fmla="*/ 3738222 w 1001"/>
                  <a:gd name="T43" fmla="*/ 4291953 h 1103"/>
                  <a:gd name="T44" fmla="*/ 3692335 w 1001"/>
                  <a:gd name="T45" fmla="*/ 4157706 h 1103"/>
                  <a:gd name="T46" fmla="*/ 3636314 w 1001"/>
                  <a:gd name="T47" fmla="*/ 4028561 h 1103"/>
                  <a:gd name="T48" fmla="*/ 3580292 w 1001"/>
                  <a:gd name="T49" fmla="*/ 3894314 h 1103"/>
                  <a:gd name="T50" fmla="*/ 3529409 w 1001"/>
                  <a:gd name="T51" fmla="*/ 3765170 h 1103"/>
                  <a:gd name="T52" fmla="*/ 3468250 w 1001"/>
                  <a:gd name="T53" fmla="*/ 3625676 h 1103"/>
                  <a:gd name="T54" fmla="*/ 3412229 w 1001"/>
                  <a:gd name="T55" fmla="*/ 3491429 h 1103"/>
                  <a:gd name="T56" fmla="*/ 1369987 w 1001"/>
                  <a:gd name="T57" fmla="*/ 3491429 h 1103"/>
                  <a:gd name="T58" fmla="*/ 1171379 w 1001"/>
                  <a:gd name="T59" fmla="*/ 4002761 h 1103"/>
                  <a:gd name="T60" fmla="*/ 932022 w 1001"/>
                  <a:gd name="T61" fmla="*/ 4648340 h 1103"/>
                  <a:gd name="T62" fmla="*/ 748686 w 1001"/>
                  <a:gd name="T63" fmla="*/ 5154497 h 1103"/>
                  <a:gd name="T64" fmla="*/ 575484 w 1001"/>
                  <a:gd name="T65" fmla="*/ 5696804 h 1103"/>
                  <a:gd name="T66" fmla="*/ 453237 w 1001"/>
                  <a:gd name="T67" fmla="*/ 5681280 h 1103"/>
                  <a:gd name="T68" fmla="*/ 402354 w 1001"/>
                  <a:gd name="T69" fmla="*/ 5681280 h 1103"/>
                  <a:gd name="T70" fmla="*/ 371810 w 1001"/>
                  <a:gd name="T71" fmla="*/ 5676178 h 1103"/>
                  <a:gd name="T72" fmla="*/ 275039 w 1001"/>
                  <a:gd name="T73" fmla="*/ 5671003 h 1103"/>
                  <a:gd name="T74" fmla="*/ 188403 w 1001"/>
                  <a:gd name="T75" fmla="*/ 5671003 h 1103"/>
                  <a:gd name="T76" fmla="*/ 112042 w 1001"/>
                  <a:gd name="T77" fmla="*/ 5676178 h 1103"/>
                  <a:gd name="T78" fmla="*/ 0 w 1001"/>
                  <a:gd name="T79" fmla="*/ 5696804 h 1103"/>
                  <a:gd name="T80" fmla="*/ 3290052 w 1001"/>
                  <a:gd name="T81" fmla="*/ 3155740 h 1103"/>
                  <a:gd name="T82" fmla="*/ 2398779 w 1001"/>
                  <a:gd name="T83" fmla="*/ 1069089 h 1103"/>
                  <a:gd name="T84" fmla="*/ 1527845 w 1001"/>
                  <a:gd name="T85" fmla="*/ 3155740 h 1103"/>
                  <a:gd name="T86" fmla="*/ 3290052 w 1001"/>
                  <a:gd name="T87" fmla="*/ 3155740 h 110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2" cy="77685"/>
              </a:xfrm>
              <a:custGeom>
                <a:avLst/>
                <a:gdLst>
                  <a:gd name="T0" fmla="*/ 1391421 w 708"/>
                  <a:gd name="T1" fmla="*/ 2460290 h 1076"/>
                  <a:gd name="T2" fmla="*/ 1864912 w 708"/>
                  <a:gd name="T3" fmla="*/ 2356036 h 1076"/>
                  <a:gd name="T4" fmla="*/ 2164494 w 708"/>
                  <a:gd name="T5" fmla="*/ 2194457 h 1076"/>
                  <a:gd name="T6" fmla="*/ 2362593 w 708"/>
                  <a:gd name="T7" fmla="*/ 1980751 h 1076"/>
                  <a:gd name="T8" fmla="*/ 2497857 w 708"/>
                  <a:gd name="T9" fmla="*/ 1704522 h 1076"/>
                  <a:gd name="T10" fmla="*/ 2560623 w 708"/>
                  <a:gd name="T11" fmla="*/ 1391760 h 1076"/>
                  <a:gd name="T12" fmla="*/ 2541299 w 708"/>
                  <a:gd name="T13" fmla="*/ 1058133 h 1076"/>
                  <a:gd name="T14" fmla="*/ 2439886 w 708"/>
                  <a:gd name="T15" fmla="*/ 771435 h 1076"/>
                  <a:gd name="T16" fmla="*/ 2275568 w 708"/>
                  <a:gd name="T17" fmla="*/ 562927 h 1076"/>
                  <a:gd name="T18" fmla="*/ 2043688 w 708"/>
                  <a:gd name="T19" fmla="*/ 427412 h 1076"/>
                  <a:gd name="T20" fmla="*/ 1734514 w 708"/>
                  <a:gd name="T21" fmla="*/ 344023 h 1076"/>
                  <a:gd name="T22" fmla="*/ 1367301 w 708"/>
                  <a:gd name="T23" fmla="*/ 312762 h 1076"/>
                  <a:gd name="T24" fmla="*/ 942118 w 708"/>
                  <a:gd name="T25" fmla="*/ 2475957 h 1076"/>
                  <a:gd name="T26" fmla="*/ 0 w 708"/>
                  <a:gd name="T27" fmla="*/ 0 h 1076"/>
                  <a:gd name="T28" fmla="*/ 1922882 w 708"/>
                  <a:gd name="T29" fmla="*/ 15667 h 1076"/>
                  <a:gd name="T30" fmla="*/ 2372255 w 708"/>
                  <a:gd name="T31" fmla="*/ 88587 h 1076"/>
                  <a:gd name="T32" fmla="*/ 2724941 w 708"/>
                  <a:gd name="T33" fmla="*/ 213706 h 1076"/>
                  <a:gd name="T34" fmla="*/ 2985806 w 708"/>
                  <a:gd name="T35" fmla="*/ 406547 h 1076"/>
                  <a:gd name="T36" fmla="*/ 3154920 w 708"/>
                  <a:gd name="T37" fmla="*/ 682848 h 1076"/>
                  <a:gd name="T38" fmla="*/ 3222552 w 708"/>
                  <a:gd name="T39" fmla="*/ 1037268 h 1076"/>
                  <a:gd name="T40" fmla="*/ 3212890 w 708"/>
                  <a:gd name="T41" fmla="*/ 1344831 h 1076"/>
                  <a:gd name="T42" fmla="*/ 3159786 w 708"/>
                  <a:gd name="T43" fmla="*/ 1595069 h 1076"/>
                  <a:gd name="T44" fmla="*/ 3000333 w 708"/>
                  <a:gd name="T45" fmla="*/ 1928624 h 1076"/>
                  <a:gd name="T46" fmla="*/ 2807030 w 708"/>
                  <a:gd name="T47" fmla="*/ 2168393 h 1076"/>
                  <a:gd name="T48" fmla="*/ 2401240 w 708"/>
                  <a:gd name="T49" fmla="*/ 2449893 h 1076"/>
                  <a:gd name="T50" fmla="*/ 2077539 w 708"/>
                  <a:gd name="T51" fmla="*/ 2601076 h 1076"/>
                  <a:gd name="T52" fmla="*/ 2309419 w 708"/>
                  <a:gd name="T53" fmla="*/ 2627139 h 1076"/>
                  <a:gd name="T54" fmla="*/ 2570354 w 708"/>
                  <a:gd name="T55" fmla="*/ 2705330 h 1076"/>
                  <a:gd name="T56" fmla="*/ 2802234 w 708"/>
                  <a:gd name="T57" fmla="*/ 2804385 h 1076"/>
                  <a:gd name="T58" fmla="*/ 3005129 w 708"/>
                  <a:gd name="T59" fmla="*/ 2950297 h 1076"/>
                  <a:gd name="T60" fmla="*/ 3179109 w 708"/>
                  <a:gd name="T61" fmla="*/ 3127543 h 1076"/>
                  <a:gd name="T62" fmla="*/ 3319169 w 708"/>
                  <a:gd name="T63" fmla="*/ 3356844 h 1076"/>
                  <a:gd name="T64" fmla="*/ 3406124 w 708"/>
                  <a:gd name="T65" fmla="*/ 3643542 h 1076"/>
                  <a:gd name="T66" fmla="*/ 3420651 w 708"/>
                  <a:gd name="T67" fmla="*/ 3998034 h 1076"/>
                  <a:gd name="T68" fmla="*/ 3353019 w 708"/>
                  <a:gd name="T69" fmla="*/ 4404581 h 1076"/>
                  <a:gd name="T70" fmla="*/ 3203229 w 708"/>
                  <a:gd name="T71" fmla="*/ 4764271 h 1076"/>
                  <a:gd name="T72" fmla="*/ 2961687 w 708"/>
                  <a:gd name="T73" fmla="*/ 5071834 h 1076"/>
                  <a:gd name="T74" fmla="*/ 2681428 w 708"/>
                  <a:gd name="T75" fmla="*/ 5316802 h 1076"/>
                  <a:gd name="T76" fmla="*/ 2464006 w 708"/>
                  <a:gd name="T77" fmla="*/ 5431452 h 1076"/>
                  <a:gd name="T78" fmla="*/ 2140305 w 708"/>
                  <a:gd name="T79" fmla="*/ 5530508 h 1076"/>
                  <a:gd name="T80" fmla="*/ 1130555 w 708"/>
                  <a:gd name="T81" fmla="*/ 2793916 h 1076"/>
                  <a:gd name="T82" fmla="*/ 1521888 w 708"/>
                  <a:gd name="T83" fmla="*/ 5306405 h 1076"/>
                  <a:gd name="T84" fmla="*/ 1864912 w 708"/>
                  <a:gd name="T85" fmla="*/ 5243810 h 1076"/>
                  <a:gd name="T86" fmla="*/ 2159628 w 708"/>
                  <a:gd name="T87" fmla="*/ 5108294 h 1076"/>
                  <a:gd name="T88" fmla="*/ 2406036 w 708"/>
                  <a:gd name="T89" fmla="*/ 4889390 h 1076"/>
                  <a:gd name="T90" fmla="*/ 2580016 w 708"/>
                  <a:gd name="T91" fmla="*/ 4607890 h 1076"/>
                  <a:gd name="T92" fmla="*/ 2681428 w 708"/>
                  <a:gd name="T93" fmla="*/ 4295129 h 1076"/>
                  <a:gd name="T94" fmla="*/ 2700752 w 708"/>
                  <a:gd name="T95" fmla="*/ 3914645 h 1076"/>
                  <a:gd name="T96" fmla="*/ 2633120 w 708"/>
                  <a:gd name="T97" fmla="*/ 3523693 h 1076"/>
                  <a:gd name="T98" fmla="*/ 2464006 w 708"/>
                  <a:gd name="T99" fmla="*/ 3231797 h 1076"/>
                  <a:gd name="T100" fmla="*/ 2212802 w 708"/>
                  <a:gd name="T101" fmla="*/ 3012821 h 1076"/>
                  <a:gd name="T102" fmla="*/ 1879440 w 708"/>
                  <a:gd name="T103" fmla="*/ 2882503 h 1076"/>
                  <a:gd name="T104" fmla="*/ 1478445 w 708"/>
                  <a:gd name="T105" fmla="*/ 2809583 h 10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>
                  <a:gd name="T0" fmla="*/ 0 w 794"/>
                  <a:gd name="T1" fmla="*/ 5582756 h 1081"/>
                  <a:gd name="T2" fmla="*/ 0 w 794"/>
                  <a:gd name="T3" fmla="*/ 0 h 1081"/>
                  <a:gd name="T4" fmla="*/ 207219 w 794"/>
                  <a:gd name="T5" fmla="*/ 20625 h 1081"/>
                  <a:gd name="T6" fmla="*/ 362615 w 794"/>
                  <a:gd name="T7" fmla="*/ 25799 h 1081"/>
                  <a:gd name="T8" fmla="*/ 507719 w 794"/>
                  <a:gd name="T9" fmla="*/ 20625 h 1081"/>
                  <a:gd name="T10" fmla="*/ 725303 w 794"/>
                  <a:gd name="T11" fmla="*/ 0 h 1081"/>
                  <a:gd name="T12" fmla="*/ 725303 w 794"/>
                  <a:gd name="T13" fmla="*/ 2525445 h 1081"/>
                  <a:gd name="T14" fmla="*/ 746032 w 794"/>
                  <a:gd name="T15" fmla="*/ 2535722 h 1081"/>
                  <a:gd name="T16" fmla="*/ 761507 w 794"/>
                  <a:gd name="T17" fmla="*/ 2540896 h 1081"/>
                  <a:gd name="T18" fmla="*/ 797783 w 794"/>
                  <a:gd name="T19" fmla="*/ 2535722 h 1081"/>
                  <a:gd name="T20" fmla="*/ 834059 w 794"/>
                  <a:gd name="T21" fmla="*/ 2525445 h 1081"/>
                  <a:gd name="T22" fmla="*/ 880699 w 794"/>
                  <a:gd name="T23" fmla="*/ 2504748 h 1081"/>
                  <a:gd name="T24" fmla="*/ 927340 w 794"/>
                  <a:gd name="T25" fmla="*/ 2478949 h 1081"/>
                  <a:gd name="T26" fmla="*/ 968798 w 794"/>
                  <a:gd name="T27" fmla="*/ 2442802 h 1081"/>
                  <a:gd name="T28" fmla="*/ 1005002 w 794"/>
                  <a:gd name="T29" fmla="*/ 2411756 h 1081"/>
                  <a:gd name="T30" fmla="*/ 1051642 w 794"/>
                  <a:gd name="T31" fmla="*/ 2370506 h 1081"/>
                  <a:gd name="T32" fmla="*/ 1103465 w 794"/>
                  <a:gd name="T33" fmla="*/ 2329185 h 1081"/>
                  <a:gd name="T34" fmla="*/ 1160470 w 794"/>
                  <a:gd name="T35" fmla="*/ 2272340 h 1081"/>
                  <a:gd name="T36" fmla="*/ 1217403 w 794"/>
                  <a:gd name="T37" fmla="*/ 2220742 h 1081"/>
                  <a:gd name="T38" fmla="*/ 1284773 w 794"/>
                  <a:gd name="T39" fmla="*/ 2153549 h 1081"/>
                  <a:gd name="T40" fmla="*/ 1362507 w 794"/>
                  <a:gd name="T41" fmla="*/ 2076080 h 1081"/>
                  <a:gd name="T42" fmla="*/ 3372511 w 794"/>
                  <a:gd name="T43" fmla="*/ 0 h 1081"/>
                  <a:gd name="T44" fmla="*/ 3548708 w 794"/>
                  <a:gd name="T45" fmla="*/ 20625 h 1081"/>
                  <a:gd name="T46" fmla="*/ 3698922 w 794"/>
                  <a:gd name="T47" fmla="*/ 25799 h 1081"/>
                  <a:gd name="T48" fmla="*/ 3823225 w 794"/>
                  <a:gd name="T49" fmla="*/ 20625 h 1081"/>
                  <a:gd name="T50" fmla="*/ 4009715 w 794"/>
                  <a:gd name="T51" fmla="*/ 0 h 1081"/>
                  <a:gd name="T52" fmla="*/ 2160290 w 794"/>
                  <a:gd name="T53" fmla="*/ 1786899 h 1081"/>
                  <a:gd name="T54" fmla="*/ 1466081 w 794"/>
                  <a:gd name="T55" fmla="*/ 2484123 h 1081"/>
                  <a:gd name="T56" fmla="*/ 2155108 w 794"/>
                  <a:gd name="T57" fmla="*/ 3263920 h 1081"/>
                  <a:gd name="T58" fmla="*/ 2947708 w 794"/>
                  <a:gd name="T59" fmla="*/ 4147057 h 1081"/>
                  <a:gd name="T60" fmla="*/ 3450245 w 794"/>
                  <a:gd name="T61" fmla="*/ 4730593 h 1081"/>
                  <a:gd name="T62" fmla="*/ 4113360 w 794"/>
                  <a:gd name="T63" fmla="*/ 5546608 h 1081"/>
                  <a:gd name="T64" fmla="*/ 4113360 w 794"/>
                  <a:gd name="T65" fmla="*/ 5582756 h 1081"/>
                  <a:gd name="T66" fmla="*/ 3932053 w 794"/>
                  <a:gd name="T67" fmla="*/ 5567233 h 1081"/>
                  <a:gd name="T68" fmla="*/ 3880230 w 794"/>
                  <a:gd name="T69" fmla="*/ 5567233 h 1081"/>
                  <a:gd name="T70" fmla="*/ 3849136 w 794"/>
                  <a:gd name="T71" fmla="*/ 5567233 h 1081"/>
                  <a:gd name="T72" fmla="*/ 3802496 w 794"/>
                  <a:gd name="T73" fmla="*/ 5562131 h 1081"/>
                  <a:gd name="T74" fmla="*/ 3667829 w 794"/>
                  <a:gd name="T75" fmla="*/ 5556957 h 1081"/>
                  <a:gd name="T76" fmla="*/ 3450245 w 794"/>
                  <a:gd name="T77" fmla="*/ 5562131 h 1081"/>
                  <a:gd name="T78" fmla="*/ 3206750 w 794"/>
                  <a:gd name="T79" fmla="*/ 5582756 h 1081"/>
                  <a:gd name="T80" fmla="*/ 3051354 w 794"/>
                  <a:gd name="T81" fmla="*/ 5365870 h 1081"/>
                  <a:gd name="T82" fmla="*/ 2911504 w 794"/>
                  <a:gd name="T83" fmla="*/ 5174784 h 1081"/>
                  <a:gd name="T84" fmla="*/ 2771583 w 794"/>
                  <a:gd name="T85" fmla="*/ 4999148 h 1081"/>
                  <a:gd name="T86" fmla="*/ 2647280 w 794"/>
                  <a:gd name="T87" fmla="*/ 4839107 h 1081"/>
                  <a:gd name="T88" fmla="*/ 859970 w 794"/>
                  <a:gd name="T89" fmla="*/ 2762956 h 1081"/>
                  <a:gd name="T90" fmla="*/ 834059 w 794"/>
                  <a:gd name="T91" fmla="*/ 2742331 h 1081"/>
                  <a:gd name="T92" fmla="*/ 808147 w 794"/>
                  <a:gd name="T93" fmla="*/ 2726808 h 1081"/>
                  <a:gd name="T94" fmla="*/ 777054 w 794"/>
                  <a:gd name="T95" fmla="*/ 2721634 h 1081"/>
                  <a:gd name="T96" fmla="*/ 746032 w 794"/>
                  <a:gd name="T97" fmla="*/ 2716460 h 1081"/>
                  <a:gd name="T98" fmla="*/ 740850 w 794"/>
                  <a:gd name="T99" fmla="*/ 2721634 h 1081"/>
                  <a:gd name="T100" fmla="*/ 730485 w 794"/>
                  <a:gd name="T101" fmla="*/ 2721634 h 1081"/>
                  <a:gd name="T102" fmla="*/ 730485 w 794"/>
                  <a:gd name="T103" fmla="*/ 2726808 h 1081"/>
                  <a:gd name="T104" fmla="*/ 725303 w 794"/>
                  <a:gd name="T105" fmla="*/ 2742331 h 1081"/>
                  <a:gd name="T106" fmla="*/ 725303 w 794"/>
                  <a:gd name="T107" fmla="*/ 5582756 h 1081"/>
                  <a:gd name="T108" fmla="*/ 580199 w 794"/>
                  <a:gd name="T109" fmla="*/ 5567233 h 1081"/>
                  <a:gd name="T110" fmla="*/ 518084 w 794"/>
                  <a:gd name="T111" fmla="*/ 5567233 h 1081"/>
                  <a:gd name="T112" fmla="*/ 471443 w 794"/>
                  <a:gd name="T113" fmla="*/ 5562131 h 1081"/>
                  <a:gd name="T114" fmla="*/ 362615 w 794"/>
                  <a:gd name="T115" fmla="*/ 5556957 h 1081"/>
                  <a:gd name="T116" fmla="*/ 196855 w 794"/>
                  <a:gd name="T117" fmla="*/ 5562131 h 1081"/>
                  <a:gd name="T118" fmla="*/ 0 w 794"/>
                  <a:gd name="T119" fmla="*/ 5582756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25"/>
              <p:cNvSpPr>
                <a:spLocks/>
              </p:cNvSpPr>
              <p:nvPr userDrawn="1"/>
            </p:nvSpPr>
            <p:spPr bwMode="auto">
              <a:xfrm>
                <a:off x="7917902" y="962028"/>
                <a:ext cx="46038" cy="11097"/>
              </a:xfrm>
              <a:custGeom>
                <a:avLst/>
                <a:gdLst>
                  <a:gd name="T0" fmla="*/ 1736037 w 649"/>
                  <a:gd name="T1" fmla="*/ 405041 h 154"/>
                  <a:gd name="T2" fmla="*/ 1932319 w 649"/>
                  <a:gd name="T3" fmla="*/ 389404 h 154"/>
                  <a:gd name="T4" fmla="*/ 2128530 w 649"/>
                  <a:gd name="T5" fmla="*/ 368651 h 154"/>
                  <a:gd name="T6" fmla="*/ 2319776 w 649"/>
                  <a:gd name="T7" fmla="*/ 327145 h 154"/>
                  <a:gd name="T8" fmla="*/ 2500949 w 649"/>
                  <a:gd name="T9" fmla="*/ 275191 h 154"/>
                  <a:gd name="T10" fmla="*/ 2677014 w 649"/>
                  <a:gd name="T11" fmla="*/ 212861 h 154"/>
                  <a:gd name="T12" fmla="*/ 2838041 w 649"/>
                  <a:gd name="T13" fmla="*/ 135038 h 154"/>
                  <a:gd name="T14" fmla="*/ 3004104 w 649"/>
                  <a:gd name="T15" fmla="*/ 46766 h 154"/>
                  <a:gd name="T16" fmla="*/ 3265790 w 649"/>
                  <a:gd name="T17" fmla="*/ 321957 h 154"/>
                  <a:gd name="T18" fmla="*/ 3084617 w 649"/>
                  <a:gd name="T19" fmla="*/ 436170 h 154"/>
                  <a:gd name="T20" fmla="*/ 2898479 w 649"/>
                  <a:gd name="T21" fmla="*/ 529630 h 154"/>
                  <a:gd name="T22" fmla="*/ 2702197 w 649"/>
                  <a:gd name="T23" fmla="*/ 607525 h 154"/>
                  <a:gd name="T24" fmla="*/ 2495912 w 649"/>
                  <a:gd name="T25" fmla="*/ 669855 h 154"/>
                  <a:gd name="T26" fmla="*/ 2279484 w 649"/>
                  <a:gd name="T27" fmla="*/ 726926 h 154"/>
                  <a:gd name="T28" fmla="*/ 2068163 w 649"/>
                  <a:gd name="T29" fmla="*/ 763315 h 154"/>
                  <a:gd name="T30" fmla="*/ 1851806 w 649"/>
                  <a:gd name="T31" fmla="*/ 794444 h 154"/>
                  <a:gd name="T32" fmla="*/ 1635378 w 649"/>
                  <a:gd name="T33" fmla="*/ 799633 h 154"/>
                  <a:gd name="T34" fmla="*/ 1419020 w 649"/>
                  <a:gd name="T35" fmla="*/ 794444 h 154"/>
                  <a:gd name="T36" fmla="*/ 1207699 w 649"/>
                  <a:gd name="T37" fmla="*/ 768503 h 154"/>
                  <a:gd name="T38" fmla="*/ 1001344 w 649"/>
                  <a:gd name="T39" fmla="*/ 732114 h 154"/>
                  <a:gd name="T40" fmla="*/ 795060 w 649"/>
                  <a:gd name="T41" fmla="*/ 680232 h 154"/>
                  <a:gd name="T42" fmla="*/ 588776 w 649"/>
                  <a:gd name="T43" fmla="*/ 617901 h 154"/>
                  <a:gd name="T44" fmla="*/ 387457 w 649"/>
                  <a:gd name="T45" fmla="*/ 540006 h 154"/>
                  <a:gd name="T46" fmla="*/ 191246 w 649"/>
                  <a:gd name="T47" fmla="*/ 446546 h 154"/>
                  <a:gd name="T48" fmla="*/ 0 w 649"/>
                  <a:gd name="T49" fmla="*/ 337522 h 154"/>
                  <a:gd name="T50" fmla="*/ 281761 w 649"/>
                  <a:gd name="T51" fmla="*/ 46766 h 154"/>
                  <a:gd name="T52" fmla="*/ 442788 w 649"/>
                  <a:gd name="T53" fmla="*/ 135038 h 154"/>
                  <a:gd name="T54" fmla="*/ 598778 w 649"/>
                  <a:gd name="T55" fmla="*/ 212861 h 154"/>
                  <a:gd name="T56" fmla="*/ 774914 w 649"/>
                  <a:gd name="T57" fmla="*/ 275191 h 154"/>
                  <a:gd name="T58" fmla="*/ 951050 w 649"/>
                  <a:gd name="T59" fmla="*/ 327145 h 154"/>
                  <a:gd name="T60" fmla="*/ 1137259 w 649"/>
                  <a:gd name="T61" fmla="*/ 368651 h 154"/>
                  <a:gd name="T62" fmla="*/ 1333470 w 649"/>
                  <a:gd name="T63" fmla="*/ 389404 h 154"/>
                  <a:gd name="T64" fmla="*/ 1534789 w 649"/>
                  <a:gd name="T65" fmla="*/ 405041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1" cy="79269"/>
              </a:xfrm>
              <a:custGeom>
                <a:avLst/>
                <a:gdLst>
                  <a:gd name="T0" fmla="*/ 4951715 w 941"/>
                  <a:gd name="T1" fmla="*/ 0 h 1080"/>
                  <a:gd name="T2" fmla="*/ 4951715 w 941"/>
                  <a:gd name="T3" fmla="*/ 5818124 h 1080"/>
                  <a:gd name="T4" fmla="*/ 4851754 w 941"/>
                  <a:gd name="T5" fmla="*/ 5801977 h 1080"/>
                  <a:gd name="T6" fmla="*/ 4757016 w 941"/>
                  <a:gd name="T7" fmla="*/ 5791188 h 1080"/>
                  <a:gd name="T8" fmla="*/ 4672796 w 941"/>
                  <a:gd name="T9" fmla="*/ 5791188 h 1080"/>
                  <a:gd name="T10" fmla="*/ 4593871 w 941"/>
                  <a:gd name="T11" fmla="*/ 5785830 h 1080"/>
                  <a:gd name="T12" fmla="*/ 4525465 w 941"/>
                  <a:gd name="T13" fmla="*/ 5791188 h 1080"/>
                  <a:gd name="T14" fmla="*/ 4436022 w 941"/>
                  <a:gd name="T15" fmla="*/ 5791188 h 1080"/>
                  <a:gd name="T16" fmla="*/ 4336061 w 941"/>
                  <a:gd name="T17" fmla="*/ 5801977 h 1080"/>
                  <a:gd name="T18" fmla="*/ 4220285 w 941"/>
                  <a:gd name="T19" fmla="*/ 5818124 h 1080"/>
                  <a:gd name="T20" fmla="*/ 4220285 w 941"/>
                  <a:gd name="T21" fmla="*/ 1174429 h 1080"/>
                  <a:gd name="T22" fmla="*/ 4141361 w 941"/>
                  <a:gd name="T23" fmla="*/ 1174429 h 1080"/>
                  <a:gd name="T24" fmla="*/ 2888942 w 941"/>
                  <a:gd name="T25" fmla="*/ 2666668 h 1080"/>
                  <a:gd name="T26" fmla="*/ 1152385 w 941"/>
                  <a:gd name="T27" fmla="*/ 4740727 h 1080"/>
                  <a:gd name="T28" fmla="*/ 252587 w 941"/>
                  <a:gd name="T29" fmla="*/ 5818124 h 1080"/>
                  <a:gd name="T30" fmla="*/ 0 w 941"/>
                  <a:gd name="T31" fmla="*/ 5818124 h 1080"/>
                  <a:gd name="T32" fmla="*/ 0 w 941"/>
                  <a:gd name="T33" fmla="*/ 0 h 1080"/>
                  <a:gd name="T34" fmla="*/ 68406 w 941"/>
                  <a:gd name="T35" fmla="*/ 5358 h 1080"/>
                  <a:gd name="T36" fmla="*/ 157849 w 941"/>
                  <a:gd name="T37" fmla="*/ 16147 h 1080"/>
                  <a:gd name="T38" fmla="*/ 252587 w 941"/>
                  <a:gd name="T39" fmla="*/ 16147 h 1080"/>
                  <a:gd name="T40" fmla="*/ 368363 w 941"/>
                  <a:gd name="T41" fmla="*/ 16147 h 1080"/>
                  <a:gd name="T42" fmla="*/ 478843 w 941"/>
                  <a:gd name="T43" fmla="*/ 16147 h 1080"/>
                  <a:gd name="T44" fmla="*/ 578876 w 941"/>
                  <a:gd name="T45" fmla="*/ 16147 h 1080"/>
                  <a:gd name="T46" fmla="*/ 663024 w 941"/>
                  <a:gd name="T47" fmla="*/ 5358 h 1080"/>
                  <a:gd name="T48" fmla="*/ 731430 w 941"/>
                  <a:gd name="T49" fmla="*/ 0 h 1080"/>
                  <a:gd name="T50" fmla="*/ 731430 w 941"/>
                  <a:gd name="T51" fmla="*/ 4438991 h 1080"/>
                  <a:gd name="T52" fmla="*/ 815650 w 941"/>
                  <a:gd name="T53" fmla="*/ 4433633 h 1080"/>
                  <a:gd name="T54" fmla="*/ 4593871 w 941"/>
                  <a:gd name="T55" fmla="*/ 0 h 1080"/>
                  <a:gd name="T56" fmla="*/ 4951715 w 941"/>
                  <a:gd name="T57" fmla="*/ 0 h 10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Freeform 27"/>
              <p:cNvSpPr>
                <a:spLocks/>
              </p:cNvSpPr>
              <p:nvPr userDrawn="1"/>
            </p:nvSpPr>
            <p:spPr bwMode="auto">
              <a:xfrm>
                <a:off x="7819478" y="974712"/>
                <a:ext cx="66674" cy="79269"/>
              </a:xfrm>
              <a:custGeom>
                <a:avLst/>
                <a:gdLst>
                  <a:gd name="T0" fmla="*/ 771402 w 939"/>
                  <a:gd name="T1" fmla="*/ 4438991 h 1080"/>
                  <a:gd name="T2" fmla="*/ 4386354 w 939"/>
                  <a:gd name="T3" fmla="*/ 0 h 1080"/>
                  <a:gd name="T4" fmla="*/ 4734209 w 939"/>
                  <a:gd name="T5" fmla="*/ 0 h 1080"/>
                  <a:gd name="T6" fmla="*/ 4734209 w 939"/>
                  <a:gd name="T7" fmla="*/ 5818124 h 1080"/>
                  <a:gd name="T8" fmla="*/ 4638423 w 939"/>
                  <a:gd name="T9" fmla="*/ 5801977 h 1080"/>
                  <a:gd name="T10" fmla="*/ 4542637 w 939"/>
                  <a:gd name="T11" fmla="*/ 5791188 h 1080"/>
                  <a:gd name="T12" fmla="*/ 4461975 w 939"/>
                  <a:gd name="T13" fmla="*/ 5791188 h 1080"/>
                  <a:gd name="T14" fmla="*/ 4386354 w 939"/>
                  <a:gd name="T15" fmla="*/ 5785830 h 1080"/>
                  <a:gd name="T16" fmla="*/ 4325857 w 939"/>
                  <a:gd name="T17" fmla="*/ 5791188 h 1080"/>
                  <a:gd name="T18" fmla="*/ 4245124 w 939"/>
                  <a:gd name="T19" fmla="*/ 5791188 h 1080"/>
                  <a:gd name="T20" fmla="*/ 4149338 w 939"/>
                  <a:gd name="T21" fmla="*/ 5801977 h 1080"/>
                  <a:gd name="T22" fmla="*/ 4043469 w 939"/>
                  <a:gd name="T23" fmla="*/ 5818124 h 1080"/>
                  <a:gd name="T24" fmla="*/ 4043469 w 939"/>
                  <a:gd name="T25" fmla="*/ 1174429 h 1080"/>
                  <a:gd name="T26" fmla="*/ 3962807 w 939"/>
                  <a:gd name="T27" fmla="*/ 1174429 h 1080"/>
                  <a:gd name="T28" fmla="*/ 645367 w 939"/>
                  <a:gd name="T29" fmla="*/ 5300968 h 1080"/>
                  <a:gd name="T30" fmla="*/ 519333 w 939"/>
                  <a:gd name="T31" fmla="*/ 5446441 h 1080"/>
                  <a:gd name="T32" fmla="*/ 413393 w 939"/>
                  <a:gd name="T33" fmla="*/ 5575693 h 1080"/>
                  <a:gd name="T34" fmla="*/ 317607 w 939"/>
                  <a:gd name="T35" fmla="*/ 5699588 h 1080"/>
                  <a:gd name="T36" fmla="*/ 236945 w 939"/>
                  <a:gd name="T37" fmla="*/ 5818124 h 1080"/>
                  <a:gd name="T38" fmla="*/ 0 w 939"/>
                  <a:gd name="T39" fmla="*/ 5818124 h 1080"/>
                  <a:gd name="T40" fmla="*/ 0 w 939"/>
                  <a:gd name="T41" fmla="*/ 0 h 1080"/>
                  <a:gd name="T42" fmla="*/ 50414 w 939"/>
                  <a:gd name="T43" fmla="*/ 5358 h 1080"/>
                  <a:gd name="T44" fmla="*/ 120993 w 939"/>
                  <a:gd name="T45" fmla="*/ 16147 h 1080"/>
                  <a:gd name="T46" fmla="*/ 216779 w 939"/>
                  <a:gd name="T47" fmla="*/ 16147 h 1080"/>
                  <a:gd name="T48" fmla="*/ 337772 w 939"/>
                  <a:gd name="T49" fmla="*/ 16147 h 1080"/>
                  <a:gd name="T50" fmla="*/ 690740 w 939"/>
                  <a:gd name="T51" fmla="*/ 0 h 1080"/>
                  <a:gd name="T52" fmla="*/ 690740 w 939"/>
                  <a:gd name="T53" fmla="*/ 4438991 h 1080"/>
                  <a:gd name="T54" fmla="*/ 771402 w 939"/>
                  <a:gd name="T55" fmla="*/ 4438991 h 10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Freeform 28"/>
              <p:cNvSpPr>
                <a:spLocks/>
              </p:cNvSpPr>
              <p:nvPr userDrawn="1"/>
            </p:nvSpPr>
            <p:spPr bwMode="auto">
              <a:xfrm>
                <a:off x="7749628" y="974712"/>
                <a:ext cx="57149" cy="79269"/>
              </a:xfrm>
              <a:custGeom>
                <a:avLst/>
                <a:gdLst>
                  <a:gd name="T0" fmla="*/ 718548 w 792"/>
                  <a:gd name="T1" fmla="*/ 2849944 h 1081"/>
                  <a:gd name="T2" fmla="*/ 718548 w 792"/>
                  <a:gd name="T3" fmla="*/ 5812742 h 1081"/>
                  <a:gd name="T4" fmla="*/ 577984 w 792"/>
                  <a:gd name="T5" fmla="*/ 5796610 h 1081"/>
                  <a:gd name="T6" fmla="*/ 510228 w 792"/>
                  <a:gd name="T7" fmla="*/ 5791257 h 1081"/>
                  <a:gd name="T8" fmla="*/ 473788 w 792"/>
                  <a:gd name="T9" fmla="*/ 5791257 h 1081"/>
                  <a:gd name="T10" fmla="*/ 359274 w 792"/>
                  <a:gd name="T11" fmla="*/ 5780477 h 1081"/>
                  <a:gd name="T12" fmla="*/ 197857 w 792"/>
                  <a:gd name="T13" fmla="*/ 5791257 h 1081"/>
                  <a:gd name="T14" fmla="*/ 0 w 792"/>
                  <a:gd name="T15" fmla="*/ 5812742 h 1081"/>
                  <a:gd name="T16" fmla="*/ 0 w 792"/>
                  <a:gd name="T17" fmla="*/ 5353 h 1081"/>
                  <a:gd name="T18" fmla="*/ 208247 w 792"/>
                  <a:gd name="T19" fmla="*/ 16132 h 1081"/>
                  <a:gd name="T20" fmla="*/ 359274 w 792"/>
                  <a:gd name="T21" fmla="*/ 21485 h 1081"/>
                  <a:gd name="T22" fmla="*/ 499837 w 792"/>
                  <a:gd name="T23" fmla="*/ 16132 h 1081"/>
                  <a:gd name="T24" fmla="*/ 718548 w 792"/>
                  <a:gd name="T25" fmla="*/ 5353 h 1081"/>
                  <a:gd name="T26" fmla="*/ 718548 w 792"/>
                  <a:gd name="T27" fmla="*/ 2624090 h 1081"/>
                  <a:gd name="T28" fmla="*/ 744597 w 792"/>
                  <a:gd name="T29" fmla="*/ 2634796 h 1081"/>
                  <a:gd name="T30" fmla="*/ 760183 w 792"/>
                  <a:gd name="T31" fmla="*/ 2640222 h 1081"/>
                  <a:gd name="T32" fmla="*/ 796622 w 792"/>
                  <a:gd name="T33" fmla="*/ 2634796 h 1081"/>
                  <a:gd name="T34" fmla="*/ 838257 w 792"/>
                  <a:gd name="T35" fmla="*/ 2624090 h 1081"/>
                  <a:gd name="T36" fmla="*/ 879965 w 792"/>
                  <a:gd name="T37" fmla="*/ 2602531 h 1081"/>
                  <a:gd name="T38" fmla="*/ 931991 w 792"/>
                  <a:gd name="T39" fmla="*/ 2575693 h 1081"/>
                  <a:gd name="T40" fmla="*/ 963235 w 792"/>
                  <a:gd name="T41" fmla="*/ 2543428 h 1081"/>
                  <a:gd name="T42" fmla="*/ 1004870 w 792"/>
                  <a:gd name="T43" fmla="*/ 2505736 h 1081"/>
                  <a:gd name="T44" fmla="*/ 1056968 w 792"/>
                  <a:gd name="T45" fmla="*/ 2468118 h 1081"/>
                  <a:gd name="T46" fmla="*/ 1109066 w 792"/>
                  <a:gd name="T47" fmla="*/ 2419721 h 1081"/>
                  <a:gd name="T48" fmla="*/ 1161092 w 792"/>
                  <a:gd name="T49" fmla="*/ 2365971 h 1081"/>
                  <a:gd name="T50" fmla="*/ 1223580 w 792"/>
                  <a:gd name="T51" fmla="*/ 2306794 h 1081"/>
                  <a:gd name="T52" fmla="*/ 1286069 w 792"/>
                  <a:gd name="T53" fmla="*/ 2236911 h 1081"/>
                  <a:gd name="T54" fmla="*/ 1364144 w 792"/>
                  <a:gd name="T55" fmla="*/ 2161602 h 1081"/>
                  <a:gd name="T56" fmla="*/ 3384419 w 792"/>
                  <a:gd name="T57" fmla="*/ 5353 h 1081"/>
                  <a:gd name="T58" fmla="*/ 3571812 w 792"/>
                  <a:gd name="T59" fmla="*/ 16132 h 1081"/>
                  <a:gd name="T60" fmla="*/ 3712448 w 792"/>
                  <a:gd name="T61" fmla="*/ 21485 h 1081"/>
                  <a:gd name="T62" fmla="*/ 3842549 w 792"/>
                  <a:gd name="T63" fmla="*/ 16132 h 1081"/>
                  <a:gd name="T64" fmla="*/ 4030015 w 792"/>
                  <a:gd name="T65" fmla="*/ 0 h 1081"/>
                  <a:gd name="T66" fmla="*/ 2166034 w 792"/>
                  <a:gd name="T67" fmla="*/ 1855159 h 1081"/>
                  <a:gd name="T68" fmla="*/ 1463072 w 792"/>
                  <a:gd name="T69" fmla="*/ 2581046 h 1081"/>
                  <a:gd name="T70" fmla="*/ 2160766 w 792"/>
                  <a:gd name="T71" fmla="*/ 3387595 h 1081"/>
                  <a:gd name="T72" fmla="*/ 2957461 w 792"/>
                  <a:gd name="T73" fmla="*/ 4323277 h 1081"/>
                  <a:gd name="T74" fmla="*/ 3467689 w 792"/>
                  <a:gd name="T75" fmla="*/ 4920104 h 1081"/>
                  <a:gd name="T76" fmla="*/ 4123748 w 792"/>
                  <a:gd name="T77" fmla="*/ 5769698 h 1081"/>
                  <a:gd name="T78" fmla="*/ 4123748 w 792"/>
                  <a:gd name="T79" fmla="*/ 5812742 h 1081"/>
                  <a:gd name="T80" fmla="*/ 3946745 w 792"/>
                  <a:gd name="T81" fmla="*/ 5796610 h 1081"/>
                  <a:gd name="T82" fmla="*/ 3889451 w 792"/>
                  <a:gd name="T83" fmla="*/ 5796610 h 1081"/>
                  <a:gd name="T84" fmla="*/ 3863402 w 792"/>
                  <a:gd name="T85" fmla="*/ 5791257 h 1081"/>
                  <a:gd name="T86" fmla="*/ 3816572 w 792"/>
                  <a:gd name="T87" fmla="*/ 5791257 h 1081"/>
                  <a:gd name="T88" fmla="*/ 3675936 w 792"/>
                  <a:gd name="T89" fmla="*/ 5780477 h 1081"/>
                  <a:gd name="T90" fmla="*/ 3467689 w 792"/>
                  <a:gd name="T91" fmla="*/ 5791257 h 1081"/>
                  <a:gd name="T92" fmla="*/ 3212539 w 792"/>
                  <a:gd name="T93" fmla="*/ 5812742 h 1081"/>
                  <a:gd name="T94" fmla="*/ 3066780 w 792"/>
                  <a:gd name="T95" fmla="*/ 5586888 h 1081"/>
                  <a:gd name="T96" fmla="*/ 2915754 w 792"/>
                  <a:gd name="T97" fmla="*/ 5382592 h 1081"/>
                  <a:gd name="T98" fmla="*/ 2785581 w 792"/>
                  <a:gd name="T99" fmla="*/ 5199709 h 1081"/>
                  <a:gd name="T100" fmla="*/ 2650213 w 792"/>
                  <a:gd name="T101" fmla="*/ 5038458 h 1081"/>
                  <a:gd name="T102" fmla="*/ 864306 w 792"/>
                  <a:gd name="T103" fmla="*/ 2876783 h 1081"/>
                  <a:gd name="T104" fmla="*/ 838257 w 792"/>
                  <a:gd name="T105" fmla="*/ 2855297 h 1081"/>
                  <a:gd name="T106" fmla="*/ 807013 w 792"/>
                  <a:gd name="T107" fmla="*/ 2844518 h 1081"/>
                  <a:gd name="T108" fmla="*/ 775841 w 792"/>
                  <a:gd name="T109" fmla="*/ 2828385 h 1081"/>
                  <a:gd name="T110" fmla="*/ 744597 w 792"/>
                  <a:gd name="T111" fmla="*/ 2828385 h 1081"/>
                  <a:gd name="T112" fmla="*/ 744597 w 792"/>
                  <a:gd name="T113" fmla="*/ 2828385 h 1081"/>
                  <a:gd name="T114" fmla="*/ 723743 w 792"/>
                  <a:gd name="T115" fmla="*/ 2839165 h 1081"/>
                  <a:gd name="T116" fmla="*/ 723743 w 792"/>
                  <a:gd name="T117" fmla="*/ 2844518 h 1081"/>
                  <a:gd name="T118" fmla="*/ 718548 w 792"/>
                  <a:gd name="T119" fmla="*/ 2849944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>
                  <a:gd name="T0" fmla="*/ 76915 w 931"/>
                  <a:gd name="T1" fmla="*/ 3676623 h 1122"/>
                  <a:gd name="T2" fmla="*/ 0 w 931"/>
                  <a:gd name="T3" fmla="*/ 3058688 h 1122"/>
                  <a:gd name="T4" fmla="*/ 10241 w 931"/>
                  <a:gd name="T5" fmla="*/ 2565349 h 1122"/>
                  <a:gd name="T6" fmla="*/ 71830 w 931"/>
                  <a:gd name="T7" fmla="*/ 2155098 h 1122"/>
                  <a:gd name="T8" fmla="*/ 179540 w 931"/>
                  <a:gd name="T9" fmla="*/ 1770789 h 1122"/>
                  <a:gd name="T10" fmla="*/ 343611 w 931"/>
                  <a:gd name="T11" fmla="*/ 1417683 h 1122"/>
                  <a:gd name="T12" fmla="*/ 553874 w 931"/>
                  <a:gd name="T13" fmla="*/ 1100897 h 1122"/>
                  <a:gd name="T14" fmla="*/ 800088 w 931"/>
                  <a:gd name="T15" fmla="*/ 825691 h 1122"/>
                  <a:gd name="T16" fmla="*/ 1087266 w 931"/>
                  <a:gd name="T17" fmla="*/ 586804 h 1122"/>
                  <a:gd name="T18" fmla="*/ 1410395 w 931"/>
                  <a:gd name="T19" fmla="*/ 389497 h 1122"/>
                  <a:gd name="T20" fmla="*/ 1759162 w 931"/>
                  <a:gd name="T21" fmla="*/ 228510 h 1122"/>
                  <a:gd name="T22" fmla="*/ 2138724 w 931"/>
                  <a:gd name="T23" fmla="*/ 109030 h 1122"/>
                  <a:gd name="T24" fmla="*/ 2528456 w 931"/>
                  <a:gd name="T25" fmla="*/ 31131 h 1122"/>
                  <a:gd name="T26" fmla="*/ 2933656 w 931"/>
                  <a:gd name="T27" fmla="*/ 0 h 1122"/>
                  <a:gd name="T28" fmla="*/ 3487602 w 931"/>
                  <a:gd name="T29" fmla="*/ 20754 h 1122"/>
                  <a:gd name="T30" fmla="*/ 4082511 w 931"/>
                  <a:gd name="T31" fmla="*/ 129856 h 1122"/>
                  <a:gd name="T32" fmla="*/ 4646698 w 931"/>
                  <a:gd name="T33" fmla="*/ 316786 h 1122"/>
                  <a:gd name="T34" fmla="*/ 4646698 w 931"/>
                  <a:gd name="T35" fmla="*/ 825691 h 1122"/>
                  <a:gd name="T36" fmla="*/ 4436363 w 931"/>
                  <a:gd name="T37" fmla="*/ 888025 h 1122"/>
                  <a:gd name="T38" fmla="*/ 4020994 w 931"/>
                  <a:gd name="T39" fmla="*/ 586804 h 1122"/>
                  <a:gd name="T40" fmla="*/ 3549119 w 931"/>
                  <a:gd name="T41" fmla="*/ 389497 h 1122"/>
                  <a:gd name="T42" fmla="*/ 3195196 w 931"/>
                  <a:gd name="T43" fmla="*/ 316786 h 1122"/>
                  <a:gd name="T44" fmla="*/ 2836187 w 931"/>
                  <a:gd name="T45" fmla="*/ 311598 h 1122"/>
                  <a:gd name="T46" fmla="*/ 2513130 w 931"/>
                  <a:gd name="T47" fmla="*/ 358294 h 1122"/>
                  <a:gd name="T48" fmla="*/ 2205398 w 931"/>
                  <a:gd name="T49" fmla="*/ 446571 h 1122"/>
                  <a:gd name="T50" fmla="*/ 1928390 w 931"/>
                  <a:gd name="T51" fmla="*/ 576427 h 1122"/>
                  <a:gd name="T52" fmla="*/ 1682247 w 931"/>
                  <a:gd name="T53" fmla="*/ 747791 h 1122"/>
                  <a:gd name="T54" fmla="*/ 1461672 w 931"/>
                  <a:gd name="T55" fmla="*/ 955475 h 1122"/>
                  <a:gd name="T56" fmla="*/ 1189891 w 931"/>
                  <a:gd name="T57" fmla="*/ 1334595 h 1122"/>
                  <a:gd name="T58" fmla="*/ 933436 w 931"/>
                  <a:gd name="T59" fmla="*/ 1931776 h 1122"/>
                  <a:gd name="T60" fmla="*/ 805244 w 931"/>
                  <a:gd name="T61" fmla="*/ 2580914 h 1122"/>
                  <a:gd name="T62" fmla="*/ 810329 w 931"/>
                  <a:gd name="T63" fmla="*/ 3297575 h 1122"/>
                  <a:gd name="T64" fmla="*/ 938592 w 931"/>
                  <a:gd name="T65" fmla="*/ 3972655 h 1122"/>
                  <a:gd name="T66" fmla="*/ 1210373 w 931"/>
                  <a:gd name="T67" fmla="*/ 4554271 h 1122"/>
                  <a:gd name="T68" fmla="*/ 1600176 w 931"/>
                  <a:gd name="T69" fmla="*/ 5006030 h 1122"/>
                  <a:gd name="T70" fmla="*/ 1959184 w 931"/>
                  <a:gd name="T71" fmla="*/ 5260482 h 1122"/>
                  <a:gd name="T72" fmla="*/ 2359228 w 931"/>
                  <a:gd name="T73" fmla="*/ 5426658 h 1122"/>
                  <a:gd name="T74" fmla="*/ 2954210 w 931"/>
                  <a:gd name="T75" fmla="*/ 5504558 h 1122"/>
                  <a:gd name="T76" fmla="*/ 3343941 w 931"/>
                  <a:gd name="T77" fmla="*/ 5478615 h 1122"/>
                  <a:gd name="T78" fmla="*/ 3708106 w 931"/>
                  <a:gd name="T79" fmla="*/ 5385150 h 1122"/>
                  <a:gd name="T80" fmla="*/ 4292774 w 931"/>
                  <a:gd name="T81" fmla="*/ 5115060 h 1122"/>
                  <a:gd name="T82" fmla="*/ 4672336 w 931"/>
                  <a:gd name="T83" fmla="*/ 4850231 h 1122"/>
                  <a:gd name="T84" fmla="*/ 4231257 w 931"/>
                  <a:gd name="T85" fmla="*/ 5572080 h 1122"/>
                  <a:gd name="T86" fmla="*/ 3651673 w 931"/>
                  <a:gd name="T87" fmla="*/ 5748633 h 1122"/>
                  <a:gd name="T88" fmla="*/ 3005486 w 931"/>
                  <a:gd name="T89" fmla="*/ 5826532 h 1122"/>
                  <a:gd name="T90" fmla="*/ 2364385 w 931"/>
                  <a:gd name="T91" fmla="*/ 5795401 h 1122"/>
                  <a:gd name="T92" fmla="*/ 1789957 w 931"/>
                  <a:gd name="T93" fmla="*/ 5670733 h 1122"/>
                  <a:gd name="T94" fmla="*/ 1277047 w 931"/>
                  <a:gd name="T95" fmla="*/ 5447412 h 1122"/>
                  <a:gd name="T96" fmla="*/ 856521 w 931"/>
                  <a:gd name="T97" fmla="*/ 5130698 h 1122"/>
                  <a:gd name="T98" fmla="*/ 507754 w 931"/>
                  <a:gd name="T99" fmla="*/ 4725635 h 1122"/>
                  <a:gd name="T100" fmla="*/ 246214 w 931"/>
                  <a:gd name="T101" fmla="*/ 4237485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30"/>
              <p:cNvSpPr>
                <a:spLocks noEditPoints="1"/>
              </p:cNvSpPr>
              <p:nvPr userDrawn="1"/>
            </p:nvSpPr>
            <p:spPr bwMode="auto">
              <a:xfrm>
                <a:off x="7609930" y="974712"/>
                <a:ext cx="49213" cy="79269"/>
              </a:xfrm>
              <a:custGeom>
                <a:avLst/>
                <a:gdLst>
                  <a:gd name="T0" fmla="*/ 1432685 w 688"/>
                  <a:gd name="T1" fmla="*/ 323241 h 1080"/>
                  <a:gd name="T2" fmla="*/ 711228 w 688"/>
                  <a:gd name="T3" fmla="*/ 323241 h 1080"/>
                  <a:gd name="T4" fmla="*/ 1105218 w 688"/>
                  <a:gd name="T5" fmla="*/ 2828289 h 1080"/>
                  <a:gd name="T6" fmla="*/ 1258723 w 688"/>
                  <a:gd name="T7" fmla="*/ 2812068 h 1080"/>
                  <a:gd name="T8" fmla="*/ 1447992 w 688"/>
                  <a:gd name="T9" fmla="*/ 2806710 h 1080"/>
                  <a:gd name="T10" fmla="*/ 1698707 w 688"/>
                  <a:gd name="T11" fmla="*/ 2779773 h 1080"/>
                  <a:gd name="T12" fmla="*/ 1954572 w 688"/>
                  <a:gd name="T13" fmla="*/ 2704321 h 1080"/>
                  <a:gd name="T14" fmla="*/ 2184828 w 688"/>
                  <a:gd name="T15" fmla="*/ 2585858 h 1080"/>
                  <a:gd name="T16" fmla="*/ 2384327 w 688"/>
                  <a:gd name="T17" fmla="*/ 2435026 h 1080"/>
                  <a:gd name="T18" fmla="*/ 2542982 w 688"/>
                  <a:gd name="T19" fmla="*/ 2251827 h 1080"/>
                  <a:gd name="T20" fmla="*/ 2660649 w 688"/>
                  <a:gd name="T21" fmla="*/ 2036333 h 1080"/>
                  <a:gd name="T22" fmla="*/ 2742480 w 688"/>
                  <a:gd name="T23" fmla="*/ 1793902 h 1080"/>
                  <a:gd name="T24" fmla="*/ 2778317 w 688"/>
                  <a:gd name="T25" fmla="*/ 1524534 h 1080"/>
                  <a:gd name="T26" fmla="*/ 2773238 w 688"/>
                  <a:gd name="T27" fmla="*/ 1292892 h 1080"/>
                  <a:gd name="T28" fmla="*/ 2747630 w 688"/>
                  <a:gd name="T29" fmla="*/ 1093619 h 1080"/>
                  <a:gd name="T30" fmla="*/ 2686257 w 688"/>
                  <a:gd name="T31" fmla="*/ 905061 h 1080"/>
                  <a:gd name="T32" fmla="*/ 2594126 w 688"/>
                  <a:gd name="T33" fmla="*/ 738009 h 1080"/>
                  <a:gd name="T34" fmla="*/ 2481537 w 688"/>
                  <a:gd name="T35" fmla="*/ 592609 h 1080"/>
                  <a:gd name="T36" fmla="*/ 2338261 w 688"/>
                  <a:gd name="T37" fmla="*/ 479431 h 1080"/>
                  <a:gd name="T38" fmla="*/ 2159220 w 688"/>
                  <a:gd name="T39" fmla="*/ 398620 h 1080"/>
                  <a:gd name="T40" fmla="*/ 1944343 w 688"/>
                  <a:gd name="T41" fmla="*/ 350178 h 1080"/>
                  <a:gd name="T42" fmla="*/ 1795917 w 688"/>
                  <a:gd name="T43" fmla="*/ 339389 h 1080"/>
                  <a:gd name="T44" fmla="*/ 1586118 w 688"/>
                  <a:gd name="T45" fmla="*/ 3156888 h 1080"/>
                  <a:gd name="T46" fmla="*/ 1391698 w 688"/>
                  <a:gd name="T47" fmla="*/ 3167677 h 1080"/>
                  <a:gd name="T48" fmla="*/ 1227964 w 688"/>
                  <a:gd name="T49" fmla="*/ 3167677 h 1080"/>
                  <a:gd name="T50" fmla="*/ 1125676 w 688"/>
                  <a:gd name="T51" fmla="*/ 3156888 h 1080"/>
                  <a:gd name="T52" fmla="*/ 936335 w 688"/>
                  <a:gd name="T53" fmla="*/ 3146099 h 1080"/>
                  <a:gd name="T54" fmla="*/ 567952 w 688"/>
                  <a:gd name="T55" fmla="*/ 5801977 h 1080"/>
                  <a:gd name="T56" fmla="*/ 358153 w 688"/>
                  <a:gd name="T57" fmla="*/ 5785830 h 1080"/>
                  <a:gd name="T58" fmla="*/ 0 w 688"/>
                  <a:gd name="T59" fmla="*/ 0 h 1080"/>
                  <a:gd name="T60" fmla="*/ 1811296 w 688"/>
                  <a:gd name="T61" fmla="*/ 5358 h 1080"/>
                  <a:gd name="T62" fmla="*/ 2287117 w 688"/>
                  <a:gd name="T63" fmla="*/ 53874 h 1080"/>
                  <a:gd name="T64" fmla="*/ 2675957 w 688"/>
                  <a:gd name="T65" fmla="*/ 129326 h 1080"/>
                  <a:gd name="T66" fmla="*/ 2977887 w 688"/>
                  <a:gd name="T67" fmla="*/ 253220 h 1080"/>
                  <a:gd name="T68" fmla="*/ 3208144 w 688"/>
                  <a:gd name="T69" fmla="*/ 425557 h 1080"/>
                  <a:gd name="T70" fmla="*/ 3371877 w 688"/>
                  <a:gd name="T71" fmla="*/ 646483 h 1080"/>
                  <a:gd name="T72" fmla="*/ 3474166 w 688"/>
                  <a:gd name="T73" fmla="*/ 926567 h 1080"/>
                  <a:gd name="T74" fmla="*/ 3520232 w 688"/>
                  <a:gd name="T75" fmla="*/ 1265955 h 1080"/>
                  <a:gd name="T76" fmla="*/ 3504853 w 688"/>
                  <a:gd name="T77" fmla="*/ 1637712 h 1080"/>
                  <a:gd name="T78" fmla="*/ 3448630 w 688"/>
                  <a:gd name="T79" fmla="*/ 1960954 h 1080"/>
                  <a:gd name="T80" fmla="*/ 3336041 w 688"/>
                  <a:gd name="T81" fmla="*/ 2241037 h 1080"/>
                  <a:gd name="T82" fmla="*/ 3167157 w 688"/>
                  <a:gd name="T83" fmla="*/ 2478110 h 1080"/>
                  <a:gd name="T84" fmla="*/ 2942050 w 688"/>
                  <a:gd name="T85" fmla="*/ 2677384 h 1080"/>
                  <a:gd name="T86" fmla="*/ 2665728 w 688"/>
                  <a:gd name="T87" fmla="*/ 2844436 h 1080"/>
                  <a:gd name="T88" fmla="*/ 2338261 w 688"/>
                  <a:gd name="T89" fmla="*/ 2979120 h 1080"/>
                  <a:gd name="T90" fmla="*/ 1939192 w 688"/>
                  <a:gd name="T91" fmla="*/ 3092225 h 1080"/>
                  <a:gd name="T92" fmla="*/ 1708936 w 688"/>
                  <a:gd name="T93" fmla="*/ 3146099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>
                  <a:gd name="T0" fmla="*/ 1059677 w 791"/>
                  <a:gd name="T1" fmla="*/ 274252 h 1081"/>
                  <a:gd name="T2" fmla="*/ 1190159 w 791"/>
                  <a:gd name="T3" fmla="*/ 204369 h 1081"/>
                  <a:gd name="T4" fmla="*/ 1331117 w 791"/>
                  <a:gd name="T5" fmla="*/ 150545 h 1081"/>
                  <a:gd name="T6" fmla="*/ 1487680 w 791"/>
                  <a:gd name="T7" fmla="*/ 96795 h 1081"/>
                  <a:gd name="T8" fmla="*/ 1659922 w 791"/>
                  <a:gd name="T9" fmla="*/ 59177 h 1081"/>
                  <a:gd name="T10" fmla="*/ 1853044 w 791"/>
                  <a:gd name="T11" fmla="*/ 26912 h 1081"/>
                  <a:gd name="T12" fmla="*/ 2161041 w 791"/>
                  <a:gd name="T13" fmla="*/ 5353 h 1081"/>
                  <a:gd name="T14" fmla="*/ 4128961 w 791"/>
                  <a:gd name="T15" fmla="*/ 0 h 1081"/>
                  <a:gd name="T16" fmla="*/ 3993277 w 791"/>
                  <a:gd name="T17" fmla="*/ 5791257 h 1081"/>
                  <a:gd name="T18" fmla="*/ 3894079 w 791"/>
                  <a:gd name="T19" fmla="*/ 5785830 h 1081"/>
                  <a:gd name="T20" fmla="*/ 3653924 w 791"/>
                  <a:gd name="T21" fmla="*/ 5785830 h 1081"/>
                  <a:gd name="T22" fmla="*/ 3408638 w 791"/>
                  <a:gd name="T23" fmla="*/ 5807389 h 1081"/>
                  <a:gd name="T24" fmla="*/ 3090164 w 791"/>
                  <a:gd name="T25" fmla="*/ 2968224 h 1081"/>
                  <a:gd name="T26" fmla="*/ 1472002 w 791"/>
                  <a:gd name="T27" fmla="*/ 5076076 h 1081"/>
                  <a:gd name="T28" fmla="*/ 751679 w 791"/>
                  <a:gd name="T29" fmla="*/ 5785830 h 1081"/>
                  <a:gd name="T30" fmla="*/ 652481 w 791"/>
                  <a:gd name="T31" fmla="*/ 5785830 h 1081"/>
                  <a:gd name="T32" fmla="*/ 480239 w 791"/>
                  <a:gd name="T33" fmla="*/ 5775124 h 1081"/>
                  <a:gd name="T34" fmla="*/ 198324 w 791"/>
                  <a:gd name="T35" fmla="*/ 5791257 h 1081"/>
                  <a:gd name="T36" fmla="*/ 161838 w 791"/>
                  <a:gd name="T37" fmla="*/ 5592241 h 1081"/>
                  <a:gd name="T38" fmla="*/ 2249763 w 791"/>
                  <a:gd name="T39" fmla="*/ 2903695 h 1081"/>
                  <a:gd name="T40" fmla="*/ 1910482 w 791"/>
                  <a:gd name="T41" fmla="*/ 2817679 h 1081"/>
                  <a:gd name="T42" fmla="*/ 1597282 w 791"/>
                  <a:gd name="T43" fmla="*/ 2699326 h 1081"/>
                  <a:gd name="T44" fmla="*/ 1310237 w 791"/>
                  <a:gd name="T45" fmla="*/ 2554134 h 1081"/>
                  <a:gd name="T46" fmla="*/ 1054403 w 791"/>
                  <a:gd name="T47" fmla="*/ 2371324 h 1081"/>
                  <a:gd name="T48" fmla="*/ 939599 w 791"/>
                  <a:gd name="T49" fmla="*/ 2258397 h 1081"/>
                  <a:gd name="T50" fmla="*/ 835199 w 791"/>
                  <a:gd name="T51" fmla="*/ 2145469 h 1081"/>
                  <a:gd name="T52" fmla="*/ 751679 w 791"/>
                  <a:gd name="T53" fmla="*/ 2027189 h 1081"/>
                  <a:gd name="T54" fmla="*/ 683837 w 791"/>
                  <a:gd name="T55" fmla="*/ 1892777 h 1081"/>
                  <a:gd name="T56" fmla="*/ 631601 w 791"/>
                  <a:gd name="T57" fmla="*/ 1758364 h 1081"/>
                  <a:gd name="T58" fmla="*/ 589841 w 791"/>
                  <a:gd name="T59" fmla="*/ 1607745 h 1081"/>
                  <a:gd name="T60" fmla="*/ 568961 w 791"/>
                  <a:gd name="T61" fmla="*/ 1451847 h 1081"/>
                  <a:gd name="T62" fmla="*/ 558557 w 791"/>
                  <a:gd name="T63" fmla="*/ 1290523 h 1081"/>
                  <a:gd name="T64" fmla="*/ 568961 w 791"/>
                  <a:gd name="T65" fmla="*/ 1129198 h 1081"/>
                  <a:gd name="T66" fmla="*/ 584639 w 791"/>
                  <a:gd name="T67" fmla="*/ 984006 h 1081"/>
                  <a:gd name="T68" fmla="*/ 621197 w 791"/>
                  <a:gd name="T69" fmla="*/ 844241 h 1081"/>
                  <a:gd name="T70" fmla="*/ 673361 w 791"/>
                  <a:gd name="T71" fmla="*/ 720534 h 1081"/>
                  <a:gd name="T72" fmla="*/ 736001 w 791"/>
                  <a:gd name="T73" fmla="*/ 607607 h 1081"/>
                  <a:gd name="T74" fmla="*/ 814319 w 791"/>
                  <a:gd name="T75" fmla="*/ 494680 h 1081"/>
                  <a:gd name="T76" fmla="*/ 897839 w 791"/>
                  <a:gd name="T77" fmla="*/ 397885 h 1081"/>
                  <a:gd name="T78" fmla="*/ 1002239 w 791"/>
                  <a:gd name="T79" fmla="*/ 311870 h 1081"/>
                  <a:gd name="T80" fmla="*/ 3408638 w 791"/>
                  <a:gd name="T81" fmla="*/ 306517 h 1081"/>
                  <a:gd name="T82" fmla="*/ 2709123 w 791"/>
                  <a:gd name="T83" fmla="*/ 290384 h 1081"/>
                  <a:gd name="T84" fmla="*/ 2390721 w 791"/>
                  <a:gd name="T85" fmla="*/ 301090 h 1081"/>
                  <a:gd name="T86" fmla="*/ 2197599 w 791"/>
                  <a:gd name="T87" fmla="*/ 322649 h 1081"/>
                  <a:gd name="T88" fmla="*/ 1988800 w 791"/>
                  <a:gd name="T89" fmla="*/ 371046 h 1081"/>
                  <a:gd name="T90" fmla="*/ 1806082 w 791"/>
                  <a:gd name="T91" fmla="*/ 446282 h 1081"/>
                  <a:gd name="T92" fmla="*/ 1644244 w 791"/>
                  <a:gd name="T93" fmla="*/ 543077 h 1081"/>
                  <a:gd name="T94" fmla="*/ 1518964 w 791"/>
                  <a:gd name="T95" fmla="*/ 661431 h 1081"/>
                  <a:gd name="T96" fmla="*/ 1419838 w 791"/>
                  <a:gd name="T97" fmla="*/ 806549 h 1081"/>
                  <a:gd name="T98" fmla="*/ 1346722 w 791"/>
                  <a:gd name="T99" fmla="*/ 978653 h 1081"/>
                  <a:gd name="T100" fmla="*/ 1310237 w 791"/>
                  <a:gd name="T101" fmla="*/ 1172243 h 1081"/>
                  <a:gd name="T102" fmla="*/ 1294559 w 791"/>
                  <a:gd name="T103" fmla="*/ 1387317 h 1081"/>
                  <a:gd name="T104" fmla="*/ 1310237 w 791"/>
                  <a:gd name="T105" fmla="*/ 1613172 h 1081"/>
                  <a:gd name="T106" fmla="*/ 1362400 w 791"/>
                  <a:gd name="T107" fmla="*/ 1822894 h 1081"/>
                  <a:gd name="T108" fmla="*/ 1456324 w 791"/>
                  <a:gd name="T109" fmla="*/ 2011057 h 1081"/>
                  <a:gd name="T110" fmla="*/ 1586878 w 791"/>
                  <a:gd name="T111" fmla="*/ 2172381 h 1081"/>
                  <a:gd name="T112" fmla="*/ 1738240 w 791"/>
                  <a:gd name="T113" fmla="*/ 2322926 h 1081"/>
                  <a:gd name="T114" fmla="*/ 1915684 w 791"/>
                  <a:gd name="T115" fmla="*/ 2441280 h 1081"/>
                  <a:gd name="T116" fmla="*/ 2124483 w 791"/>
                  <a:gd name="T117" fmla="*/ 2532648 h 1081"/>
                  <a:gd name="T118" fmla="*/ 2348961 w 791"/>
                  <a:gd name="T119" fmla="*/ 2602531 h 1081"/>
                  <a:gd name="T120" fmla="*/ 2646483 w 791"/>
                  <a:gd name="T121" fmla="*/ 2645575 h 1081"/>
                  <a:gd name="T122" fmla="*/ 3022322 w 791"/>
                  <a:gd name="T123" fmla="*/ 2656355 h 10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>
                  <a:gd name="T0" fmla="*/ 4320315 w 1181"/>
                  <a:gd name="T1" fmla="*/ 5613588 h 1122"/>
                  <a:gd name="T2" fmla="*/ 3819835 w 1181"/>
                  <a:gd name="T3" fmla="*/ 5753821 h 1122"/>
                  <a:gd name="T4" fmla="*/ 3282409 w 1181"/>
                  <a:gd name="T5" fmla="*/ 5821344 h 1122"/>
                  <a:gd name="T6" fmla="*/ 2571139 w 1181"/>
                  <a:gd name="T7" fmla="*/ 5795401 h 1122"/>
                  <a:gd name="T8" fmla="*/ 1817697 w 1181"/>
                  <a:gd name="T9" fmla="*/ 5618849 h 1122"/>
                  <a:gd name="T10" fmla="*/ 1169650 w 1181"/>
                  <a:gd name="T11" fmla="*/ 5296874 h 1122"/>
                  <a:gd name="T12" fmla="*/ 653346 w 1181"/>
                  <a:gd name="T13" fmla="*/ 4834666 h 1122"/>
                  <a:gd name="T14" fmla="*/ 279238 w 1181"/>
                  <a:gd name="T15" fmla="*/ 4237485 h 1122"/>
                  <a:gd name="T16" fmla="*/ 63222 w 1181"/>
                  <a:gd name="T17" fmla="*/ 3546839 h 1122"/>
                  <a:gd name="T18" fmla="*/ 5299 w 1181"/>
                  <a:gd name="T19" fmla="*/ 2762656 h 1122"/>
                  <a:gd name="T20" fmla="*/ 136970 w 1181"/>
                  <a:gd name="T21" fmla="*/ 2004487 h 1122"/>
                  <a:gd name="T22" fmla="*/ 437330 w 1181"/>
                  <a:gd name="T23" fmla="*/ 1339784 h 1122"/>
                  <a:gd name="T24" fmla="*/ 900937 w 1181"/>
                  <a:gd name="T25" fmla="*/ 784111 h 1122"/>
                  <a:gd name="T26" fmla="*/ 1469938 w 1181"/>
                  <a:gd name="T27" fmla="*/ 384309 h 1122"/>
                  <a:gd name="T28" fmla="*/ 2149633 w 1181"/>
                  <a:gd name="T29" fmla="*/ 114219 h 1122"/>
                  <a:gd name="T30" fmla="*/ 2918899 w 1181"/>
                  <a:gd name="T31" fmla="*/ 5188 h 1122"/>
                  <a:gd name="T32" fmla="*/ 3667042 w 1181"/>
                  <a:gd name="T33" fmla="*/ 41508 h 1122"/>
                  <a:gd name="T34" fmla="*/ 4383610 w 1181"/>
                  <a:gd name="T35" fmla="*/ 212944 h 1122"/>
                  <a:gd name="T36" fmla="*/ 5031658 w 1181"/>
                  <a:gd name="T37" fmla="*/ 514093 h 1122"/>
                  <a:gd name="T38" fmla="*/ 5563785 w 1181"/>
                  <a:gd name="T39" fmla="*/ 960736 h 1122"/>
                  <a:gd name="T40" fmla="*/ 5964169 w 1181"/>
                  <a:gd name="T41" fmla="*/ 1557917 h 1122"/>
                  <a:gd name="T42" fmla="*/ 6190710 w 1181"/>
                  <a:gd name="T43" fmla="*/ 2290143 h 1122"/>
                  <a:gd name="T44" fmla="*/ 6217059 w 1181"/>
                  <a:gd name="T45" fmla="*/ 3017108 h 1122"/>
                  <a:gd name="T46" fmla="*/ 6148610 w 1181"/>
                  <a:gd name="T47" fmla="*/ 3541650 h 1122"/>
                  <a:gd name="T48" fmla="*/ 5995817 w 1181"/>
                  <a:gd name="T49" fmla="*/ 4019352 h 1122"/>
                  <a:gd name="T50" fmla="*/ 5774502 w 1181"/>
                  <a:gd name="T51" fmla="*/ 4460806 h 1122"/>
                  <a:gd name="T52" fmla="*/ 5474214 w 1181"/>
                  <a:gd name="T53" fmla="*/ 4855420 h 1122"/>
                  <a:gd name="T54" fmla="*/ 5121229 w 1181"/>
                  <a:gd name="T55" fmla="*/ 5177394 h 1122"/>
                  <a:gd name="T56" fmla="*/ 4694423 w 1181"/>
                  <a:gd name="T57" fmla="*/ 5442224 h 1122"/>
                  <a:gd name="T58" fmla="*/ 3324581 w 1181"/>
                  <a:gd name="T59" fmla="*/ 275206 h 1122"/>
                  <a:gd name="T60" fmla="*/ 2771331 w 1181"/>
                  <a:gd name="T61" fmla="*/ 296032 h 1122"/>
                  <a:gd name="T62" fmla="*/ 2181280 w 1181"/>
                  <a:gd name="T63" fmla="*/ 467397 h 1122"/>
                  <a:gd name="T64" fmla="*/ 1686026 w 1181"/>
                  <a:gd name="T65" fmla="*/ 773734 h 1122"/>
                  <a:gd name="T66" fmla="*/ 1296095 w 1181"/>
                  <a:gd name="T67" fmla="*/ 1210000 h 1122"/>
                  <a:gd name="T68" fmla="*/ 1016856 w 1181"/>
                  <a:gd name="T69" fmla="*/ 1770789 h 1122"/>
                  <a:gd name="T70" fmla="*/ 858837 w 1181"/>
                  <a:gd name="T71" fmla="*/ 2435493 h 1122"/>
                  <a:gd name="T72" fmla="*/ 827189 w 1181"/>
                  <a:gd name="T73" fmla="*/ 3167718 h 1122"/>
                  <a:gd name="T74" fmla="*/ 911462 w 1181"/>
                  <a:gd name="T75" fmla="*/ 3847987 h 1122"/>
                  <a:gd name="T76" fmla="*/ 1132776 w 1181"/>
                  <a:gd name="T77" fmla="*/ 4424414 h 1122"/>
                  <a:gd name="T78" fmla="*/ 1475237 w 1181"/>
                  <a:gd name="T79" fmla="*/ 4891811 h 1122"/>
                  <a:gd name="T80" fmla="*/ 1912567 w 1181"/>
                  <a:gd name="T81" fmla="*/ 5239728 h 1122"/>
                  <a:gd name="T82" fmla="*/ 2418346 w 1181"/>
                  <a:gd name="T83" fmla="*/ 5463050 h 1122"/>
                  <a:gd name="T84" fmla="*/ 2971523 w 1181"/>
                  <a:gd name="T85" fmla="*/ 5551326 h 1122"/>
                  <a:gd name="T86" fmla="*/ 3640693 w 1181"/>
                  <a:gd name="T87" fmla="*/ 5494181 h 1122"/>
                  <a:gd name="T88" fmla="*/ 4230817 w 1181"/>
                  <a:gd name="T89" fmla="*/ 5234540 h 1122"/>
                  <a:gd name="T90" fmla="*/ 4694423 w 1181"/>
                  <a:gd name="T91" fmla="*/ 4839854 h 1122"/>
                  <a:gd name="T92" fmla="*/ 5036884 w 1181"/>
                  <a:gd name="T93" fmla="*/ 4330950 h 1122"/>
                  <a:gd name="T94" fmla="*/ 5263425 w 1181"/>
                  <a:gd name="T95" fmla="*/ 3759711 h 1122"/>
                  <a:gd name="T96" fmla="*/ 5389869 w 1181"/>
                  <a:gd name="T97" fmla="*/ 3178095 h 1122"/>
                  <a:gd name="T98" fmla="*/ 5400467 w 1181"/>
                  <a:gd name="T99" fmla="*/ 2492638 h 1122"/>
                  <a:gd name="T100" fmla="*/ 5263425 w 1181"/>
                  <a:gd name="T101" fmla="*/ 1755224 h 1122"/>
                  <a:gd name="T102" fmla="*/ 5068531 w 1181"/>
                  <a:gd name="T103" fmla="*/ 1319030 h 1122"/>
                  <a:gd name="T104" fmla="*/ 4731297 w 1181"/>
                  <a:gd name="T105" fmla="*/ 877648 h 1122"/>
                  <a:gd name="T106" fmla="*/ 4415185 w 1181"/>
                  <a:gd name="T107" fmla="*/ 638761 h 1122"/>
                  <a:gd name="T108" fmla="*/ 4051675 w 1181"/>
                  <a:gd name="T109" fmla="*/ 446571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33"/>
              <p:cNvSpPr>
                <a:spLocks/>
              </p:cNvSpPr>
              <p:nvPr userDrawn="1"/>
            </p:nvSpPr>
            <p:spPr bwMode="auto">
              <a:xfrm>
                <a:off x="7359107" y="974712"/>
                <a:ext cx="66674" cy="79269"/>
              </a:xfrm>
              <a:custGeom>
                <a:avLst/>
                <a:gdLst>
                  <a:gd name="T0" fmla="*/ 692814 w 941"/>
                  <a:gd name="T1" fmla="*/ 2887520 h 1080"/>
                  <a:gd name="T2" fmla="*/ 692814 w 941"/>
                  <a:gd name="T3" fmla="*/ 5818124 h 1080"/>
                  <a:gd name="T4" fmla="*/ 552239 w 941"/>
                  <a:gd name="T5" fmla="*/ 5801977 h 1080"/>
                  <a:gd name="T6" fmla="*/ 492013 w 941"/>
                  <a:gd name="T7" fmla="*/ 5796546 h 1080"/>
                  <a:gd name="T8" fmla="*/ 456869 w 941"/>
                  <a:gd name="T9" fmla="*/ 5796546 h 1080"/>
                  <a:gd name="T10" fmla="*/ 346407 w 941"/>
                  <a:gd name="T11" fmla="*/ 5785830 h 1080"/>
                  <a:gd name="T12" fmla="*/ 185780 w 941"/>
                  <a:gd name="T13" fmla="*/ 5796546 h 1080"/>
                  <a:gd name="T14" fmla="*/ 0 w 941"/>
                  <a:gd name="T15" fmla="*/ 5818124 h 1080"/>
                  <a:gd name="T16" fmla="*/ 0 w 941"/>
                  <a:gd name="T17" fmla="*/ 0 h 1080"/>
                  <a:gd name="T18" fmla="*/ 200801 w 941"/>
                  <a:gd name="T19" fmla="*/ 10789 h 1080"/>
                  <a:gd name="T20" fmla="*/ 346407 w 941"/>
                  <a:gd name="T21" fmla="*/ 16147 h 1080"/>
                  <a:gd name="T22" fmla="*/ 476921 w 941"/>
                  <a:gd name="T23" fmla="*/ 10789 h 1080"/>
                  <a:gd name="T24" fmla="*/ 692814 w 941"/>
                  <a:gd name="T25" fmla="*/ 0 h 1080"/>
                  <a:gd name="T26" fmla="*/ 692814 w 941"/>
                  <a:gd name="T27" fmla="*/ 2435026 h 1080"/>
                  <a:gd name="T28" fmla="*/ 2359594 w 941"/>
                  <a:gd name="T29" fmla="*/ 2483468 h 1080"/>
                  <a:gd name="T30" fmla="*/ 2449933 w 941"/>
                  <a:gd name="T31" fmla="*/ 2478110 h 1080"/>
                  <a:gd name="T32" fmla="*/ 2545303 w 941"/>
                  <a:gd name="T33" fmla="*/ 2472679 h 1080"/>
                  <a:gd name="T34" fmla="*/ 2645704 w 941"/>
                  <a:gd name="T35" fmla="*/ 2467321 h 1080"/>
                  <a:gd name="T36" fmla="*/ 2751135 w 941"/>
                  <a:gd name="T37" fmla="*/ 2467321 h 1080"/>
                  <a:gd name="T38" fmla="*/ 2856566 w 941"/>
                  <a:gd name="T39" fmla="*/ 2456532 h 1080"/>
                  <a:gd name="T40" fmla="*/ 2967028 w 941"/>
                  <a:gd name="T41" fmla="*/ 2451174 h 1080"/>
                  <a:gd name="T42" fmla="*/ 3082521 w 941"/>
                  <a:gd name="T43" fmla="*/ 2451174 h 1080"/>
                  <a:gd name="T44" fmla="*/ 3202974 w 941"/>
                  <a:gd name="T45" fmla="*/ 2445742 h 1080"/>
                  <a:gd name="T46" fmla="*/ 3318466 w 941"/>
                  <a:gd name="T47" fmla="*/ 2445742 h 1080"/>
                  <a:gd name="T48" fmla="*/ 3433888 w 941"/>
                  <a:gd name="T49" fmla="*/ 2440384 h 1080"/>
                  <a:gd name="T50" fmla="*/ 3544350 w 941"/>
                  <a:gd name="T51" fmla="*/ 2440384 h 1080"/>
                  <a:gd name="T52" fmla="*/ 3654812 w 941"/>
                  <a:gd name="T53" fmla="*/ 2440384 h 1080"/>
                  <a:gd name="T54" fmla="*/ 3755213 w 941"/>
                  <a:gd name="T55" fmla="*/ 2435026 h 1080"/>
                  <a:gd name="T56" fmla="*/ 3850583 w 941"/>
                  <a:gd name="T57" fmla="*/ 2435026 h 1080"/>
                  <a:gd name="T58" fmla="*/ 3940993 w 941"/>
                  <a:gd name="T59" fmla="*/ 2435026 h 1080"/>
                  <a:gd name="T60" fmla="*/ 4031333 w 941"/>
                  <a:gd name="T61" fmla="*/ 2435026 h 1080"/>
                  <a:gd name="T62" fmla="*/ 4031333 w 941"/>
                  <a:gd name="T63" fmla="*/ 0 h 1080"/>
                  <a:gd name="T64" fmla="*/ 4232134 w 941"/>
                  <a:gd name="T65" fmla="*/ 10789 h 1080"/>
                  <a:gd name="T66" fmla="*/ 4377740 w 941"/>
                  <a:gd name="T67" fmla="*/ 16147 h 1080"/>
                  <a:gd name="T68" fmla="*/ 4508254 w 941"/>
                  <a:gd name="T69" fmla="*/ 10789 h 1080"/>
                  <a:gd name="T70" fmla="*/ 4724147 w 941"/>
                  <a:gd name="T71" fmla="*/ 0 h 1080"/>
                  <a:gd name="T72" fmla="*/ 4724147 w 941"/>
                  <a:gd name="T73" fmla="*/ 5818124 h 1080"/>
                  <a:gd name="T74" fmla="*/ 4578541 w 941"/>
                  <a:gd name="T75" fmla="*/ 5801977 h 1080"/>
                  <a:gd name="T76" fmla="*/ 4523346 w 941"/>
                  <a:gd name="T77" fmla="*/ 5796546 h 1080"/>
                  <a:gd name="T78" fmla="*/ 4488202 w 941"/>
                  <a:gd name="T79" fmla="*/ 5796546 h 1080"/>
                  <a:gd name="T80" fmla="*/ 4377740 w 941"/>
                  <a:gd name="T81" fmla="*/ 5785830 h 1080"/>
                  <a:gd name="T82" fmla="*/ 4252257 w 941"/>
                  <a:gd name="T83" fmla="*/ 5796546 h 1080"/>
                  <a:gd name="T84" fmla="*/ 4156816 w 941"/>
                  <a:gd name="T85" fmla="*/ 5801977 h 1080"/>
                  <a:gd name="T86" fmla="*/ 4031333 w 941"/>
                  <a:gd name="T87" fmla="*/ 5818124 h 1080"/>
                  <a:gd name="T88" fmla="*/ 4031333 w 941"/>
                  <a:gd name="T89" fmla="*/ 2887520 h 1080"/>
                  <a:gd name="T90" fmla="*/ 3474063 w 941"/>
                  <a:gd name="T91" fmla="*/ 2876731 h 1080"/>
                  <a:gd name="T92" fmla="*/ 2821423 w 941"/>
                  <a:gd name="T93" fmla="*/ 2849794 h 1080"/>
                  <a:gd name="T94" fmla="*/ 1897694 w 941"/>
                  <a:gd name="T95" fmla="*/ 2849794 h 1080"/>
                  <a:gd name="T96" fmla="*/ 1832437 w 941"/>
                  <a:gd name="T97" fmla="*/ 2849794 h 1080"/>
                  <a:gd name="T98" fmla="*/ 1752088 w 941"/>
                  <a:gd name="T99" fmla="*/ 2849794 h 1080"/>
                  <a:gd name="T100" fmla="*/ 1656718 w 941"/>
                  <a:gd name="T101" fmla="*/ 2855225 h 1080"/>
                  <a:gd name="T102" fmla="*/ 1551286 w 941"/>
                  <a:gd name="T103" fmla="*/ 2855225 h 1080"/>
                  <a:gd name="T104" fmla="*/ 1445855 w 941"/>
                  <a:gd name="T105" fmla="*/ 2865941 h 1080"/>
                  <a:gd name="T106" fmla="*/ 1360546 w 941"/>
                  <a:gd name="T107" fmla="*/ 2871373 h 1080"/>
                  <a:gd name="T108" fmla="*/ 1290259 w 941"/>
                  <a:gd name="T109" fmla="*/ 2871373 h 1080"/>
                  <a:gd name="T110" fmla="*/ 1250084 w 941"/>
                  <a:gd name="T111" fmla="*/ 2876731 h 1080"/>
                  <a:gd name="T112" fmla="*/ 692814 w 941"/>
                  <a:gd name="T113" fmla="*/ 2887520 h 108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34"/>
              <p:cNvSpPr>
                <a:spLocks/>
              </p:cNvSpPr>
              <p:nvPr userDrawn="1"/>
            </p:nvSpPr>
            <p:spPr bwMode="auto">
              <a:xfrm>
                <a:off x="7276558" y="974712"/>
                <a:ext cx="66674" cy="80854"/>
              </a:xfrm>
              <a:custGeom>
                <a:avLst/>
                <a:gdLst>
                  <a:gd name="T0" fmla="*/ 1273945 w 934"/>
                  <a:gd name="T1" fmla="*/ 5447412 h 1122"/>
                  <a:gd name="T2" fmla="*/ 856126 w 934"/>
                  <a:gd name="T3" fmla="*/ 5130698 h 1122"/>
                  <a:gd name="T4" fmla="*/ 509621 w 934"/>
                  <a:gd name="T5" fmla="*/ 4725635 h 1122"/>
                  <a:gd name="T6" fmla="*/ 249706 w 934"/>
                  <a:gd name="T7" fmla="*/ 4237485 h 1122"/>
                  <a:gd name="T8" fmla="*/ 76454 w 934"/>
                  <a:gd name="T9" fmla="*/ 3676623 h 1122"/>
                  <a:gd name="T10" fmla="*/ 5068 w 934"/>
                  <a:gd name="T11" fmla="*/ 3058688 h 1122"/>
                  <a:gd name="T12" fmla="*/ 20416 w 934"/>
                  <a:gd name="T13" fmla="*/ 2565349 h 1122"/>
                  <a:gd name="T14" fmla="*/ 76454 w 934"/>
                  <a:gd name="T15" fmla="*/ 2155098 h 1122"/>
                  <a:gd name="T16" fmla="*/ 188529 w 934"/>
                  <a:gd name="T17" fmla="*/ 1770789 h 1122"/>
                  <a:gd name="T18" fmla="*/ 351645 w 934"/>
                  <a:gd name="T19" fmla="*/ 1417683 h 1122"/>
                  <a:gd name="T20" fmla="*/ 555450 w 934"/>
                  <a:gd name="T21" fmla="*/ 1100897 h 1122"/>
                  <a:gd name="T22" fmla="*/ 800088 w 934"/>
                  <a:gd name="T23" fmla="*/ 825691 h 1122"/>
                  <a:gd name="T24" fmla="*/ 1085416 w 934"/>
                  <a:gd name="T25" fmla="*/ 586804 h 1122"/>
                  <a:gd name="T26" fmla="*/ 1406436 w 934"/>
                  <a:gd name="T27" fmla="*/ 389497 h 1122"/>
                  <a:gd name="T28" fmla="*/ 1758081 w 934"/>
                  <a:gd name="T29" fmla="*/ 228510 h 1122"/>
                  <a:gd name="T30" fmla="*/ 2125002 w 934"/>
                  <a:gd name="T31" fmla="*/ 109030 h 1122"/>
                  <a:gd name="T32" fmla="*/ 2517336 w 934"/>
                  <a:gd name="T33" fmla="*/ 31131 h 1122"/>
                  <a:gd name="T34" fmla="*/ 2930158 w 934"/>
                  <a:gd name="T35" fmla="*/ 0 h 1122"/>
                  <a:gd name="T36" fmla="*/ 3475400 w 934"/>
                  <a:gd name="T37" fmla="*/ 20754 h 1122"/>
                  <a:gd name="T38" fmla="*/ 4066543 w 934"/>
                  <a:gd name="T39" fmla="*/ 129856 h 1122"/>
                  <a:gd name="T40" fmla="*/ 4621993 w 934"/>
                  <a:gd name="T41" fmla="*/ 316786 h 1122"/>
                  <a:gd name="T42" fmla="*/ 4621993 w 934"/>
                  <a:gd name="T43" fmla="*/ 825691 h 1122"/>
                  <a:gd name="T44" fmla="*/ 4413048 w 934"/>
                  <a:gd name="T45" fmla="*/ 888025 h 1122"/>
                  <a:gd name="T46" fmla="*/ 4000297 w 934"/>
                  <a:gd name="T47" fmla="*/ 586804 h 1122"/>
                  <a:gd name="T48" fmla="*/ 3536506 w 934"/>
                  <a:gd name="T49" fmla="*/ 389497 h 1122"/>
                  <a:gd name="T50" fmla="*/ 3179864 w 934"/>
                  <a:gd name="T51" fmla="*/ 316786 h 1122"/>
                  <a:gd name="T52" fmla="*/ 2823151 w 934"/>
                  <a:gd name="T53" fmla="*/ 311598 h 1122"/>
                  <a:gd name="T54" fmla="*/ 2502060 w 934"/>
                  <a:gd name="T55" fmla="*/ 358294 h 1122"/>
                  <a:gd name="T56" fmla="*/ 2201456 w 934"/>
                  <a:gd name="T57" fmla="*/ 446571 h 1122"/>
                  <a:gd name="T58" fmla="*/ 1931333 w 934"/>
                  <a:gd name="T59" fmla="*/ 576427 h 1122"/>
                  <a:gd name="T60" fmla="*/ 1681627 w 934"/>
                  <a:gd name="T61" fmla="*/ 747791 h 1122"/>
                  <a:gd name="T62" fmla="*/ 1457405 w 934"/>
                  <a:gd name="T63" fmla="*/ 955475 h 1122"/>
                  <a:gd name="T64" fmla="*/ 1268876 w 934"/>
                  <a:gd name="T65" fmla="*/ 1199551 h 1122"/>
                  <a:gd name="T66" fmla="*/ 1049723 w 934"/>
                  <a:gd name="T67" fmla="*/ 1625439 h 1122"/>
                  <a:gd name="T68" fmla="*/ 856126 w 934"/>
                  <a:gd name="T69" fmla="*/ 2253751 h 1122"/>
                  <a:gd name="T70" fmla="*/ 794948 w 934"/>
                  <a:gd name="T71" fmla="*/ 2928832 h 1122"/>
                  <a:gd name="T72" fmla="*/ 861194 w 934"/>
                  <a:gd name="T73" fmla="*/ 3645492 h 1122"/>
                  <a:gd name="T74" fmla="*/ 1059931 w 934"/>
                  <a:gd name="T75" fmla="*/ 4278993 h 1122"/>
                  <a:gd name="T76" fmla="*/ 1391159 w 934"/>
                  <a:gd name="T77" fmla="*/ 4798346 h 1122"/>
                  <a:gd name="T78" fmla="*/ 1824326 w 934"/>
                  <a:gd name="T79" fmla="*/ 5182583 h 1122"/>
                  <a:gd name="T80" fmla="*/ 2349223 w 934"/>
                  <a:gd name="T81" fmla="*/ 5426658 h 1122"/>
                  <a:gd name="T82" fmla="*/ 2940295 w 934"/>
                  <a:gd name="T83" fmla="*/ 5504558 h 1122"/>
                  <a:gd name="T84" fmla="*/ 3327632 w 934"/>
                  <a:gd name="T85" fmla="*/ 5478615 h 1122"/>
                  <a:gd name="T86" fmla="*/ 3694482 w 934"/>
                  <a:gd name="T87" fmla="*/ 5385150 h 1122"/>
                  <a:gd name="T88" fmla="*/ 4275417 w 934"/>
                  <a:gd name="T89" fmla="*/ 5115060 h 1122"/>
                  <a:gd name="T90" fmla="*/ 4642338 w 934"/>
                  <a:gd name="T91" fmla="*/ 4850231 h 1122"/>
                  <a:gd name="T92" fmla="*/ 4214311 w 934"/>
                  <a:gd name="T93" fmla="*/ 5572080 h 1122"/>
                  <a:gd name="T94" fmla="*/ 3633376 w 934"/>
                  <a:gd name="T95" fmla="*/ 5748633 h 1122"/>
                  <a:gd name="T96" fmla="*/ 2991264 w 934"/>
                  <a:gd name="T97" fmla="*/ 5826532 h 1122"/>
                  <a:gd name="T98" fmla="*/ 2354292 w 934"/>
                  <a:gd name="T99" fmla="*/ 5795401 h 1122"/>
                  <a:gd name="T100" fmla="*/ 1778497 w 934"/>
                  <a:gd name="T101" fmla="*/ 5670733 h 11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35"/>
              <p:cNvSpPr>
                <a:spLocks noEditPoints="1"/>
              </p:cNvSpPr>
              <p:nvPr userDrawn="1"/>
            </p:nvSpPr>
            <p:spPr bwMode="auto">
              <a:xfrm>
                <a:off x="7200359" y="974712"/>
                <a:ext cx="71437" cy="79269"/>
              </a:xfrm>
              <a:custGeom>
                <a:avLst/>
                <a:gdLst>
                  <a:gd name="T0" fmla="*/ 1166329 w 1001"/>
                  <a:gd name="T1" fmla="*/ 4005813 h 1104"/>
                  <a:gd name="T2" fmla="*/ 937102 w 1001"/>
                  <a:gd name="T3" fmla="*/ 4645063 h 1104"/>
                  <a:gd name="T4" fmla="*/ 748697 w 1001"/>
                  <a:gd name="T5" fmla="*/ 5145161 h 1104"/>
                  <a:gd name="T6" fmla="*/ 580631 w 1001"/>
                  <a:gd name="T7" fmla="*/ 5691643 h 1104"/>
                  <a:gd name="T8" fmla="*/ 448176 w 1001"/>
                  <a:gd name="T9" fmla="*/ 5676206 h 1104"/>
                  <a:gd name="T10" fmla="*/ 407426 w 1001"/>
                  <a:gd name="T11" fmla="*/ 5671036 h 1104"/>
                  <a:gd name="T12" fmla="*/ 366677 w 1001"/>
                  <a:gd name="T13" fmla="*/ 5671036 h 1104"/>
                  <a:gd name="T14" fmla="*/ 275043 w 1001"/>
                  <a:gd name="T15" fmla="*/ 5660697 h 1104"/>
                  <a:gd name="T16" fmla="*/ 183338 w 1001"/>
                  <a:gd name="T17" fmla="*/ 5660697 h 1104"/>
                  <a:gd name="T18" fmla="*/ 117111 w 1001"/>
                  <a:gd name="T19" fmla="*/ 5671036 h 1104"/>
                  <a:gd name="T20" fmla="*/ 0 w 1001"/>
                  <a:gd name="T21" fmla="*/ 5691643 h 1104"/>
                  <a:gd name="T22" fmla="*/ 2500723 w 1001"/>
                  <a:gd name="T23" fmla="*/ 0 h 1104"/>
                  <a:gd name="T24" fmla="*/ 2689128 w 1001"/>
                  <a:gd name="T25" fmla="*/ 0 h 1104"/>
                  <a:gd name="T26" fmla="*/ 5098147 w 1001"/>
                  <a:gd name="T27" fmla="*/ 5691643 h 1104"/>
                  <a:gd name="T28" fmla="*/ 4930081 w 1001"/>
                  <a:gd name="T29" fmla="*/ 5676206 h 1104"/>
                  <a:gd name="T30" fmla="*/ 4874059 w 1001"/>
                  <a:gd name="T31" fmla="*/ 5676206 h 1104"/>
                  <a:gd name="T32" fmla="*/ 4853648 w 1001"/>
                  <a:gd name="T33" fmla="*/ 5671036 h 1104"/>
                  <a:gd name="T34" fmla="*/ 4807831 w 1001"/>
                  <a:gd name="T35" fmla="*/ 5671036 h 1104"/>
                  <a:gd name="T36" fmla="*/ 4680515 w 1001"/>
                  <a:gd name="T37" fmla="*/ 5660697 h 1104"/>
                  <a:gd name="T38" fmla="*/ 4548132 w 1001"/>
                  <a:gd name="T39" fmla="*/ 5660697 h 1104"/>
                  <a:gd name="T40" fmla="*/ 4436016 w 1001"/>
                  <a:gd name="T41" fmla="*/ 5671036 h 1104"/>
                  <a:gd name="T42" fmla="*/ 4257816 w 1001"/>
                  <a:gd name="T43" fmla="*/ 5691643 h 1104"/>
                  <a:gd name="T44" fmla="*/ 4171179 w 1001"/>
                  <a:gd name="T45" fmla="*/ 5449313 h 1104"/>
                  <a:gd name="T46" fmla="*/ 4094817 w 1001"/>
                  <a:gd name="T47" fmla="*/ 5248268 h 1104"/>
                  <a:gd name="T48" fmla="*/ 4038795 w 1001"/>
                  <a:gd name="T49" fmla="*/ 5078170 h 1104"/>
                  <a:gd name="T50" fmla="*/ 3982773 w 1001"/>
                  <a:gd name="T51" fmla="*/ 4938947 h 1104"/>
                  <a:gd name="T52" fmla="*/ 3957296 w 1001"/>
                  <a:gd name="T53" fmla="*/ 4851277 h 1104"/>
                  <a:gd name="T54" fmla="*/ 3916546 w 1001"/>
                  <a:gd name="T55" fmla="*/ 4753340 h 1104"/>
                  <a:gd name="T56" fmla="*/ 3880935 w 1001"/>
                  <a:gd name="T57" fmla="*/ 4650233 h 1104"/>
                  <a:gd name="T58" fmla="*/ 3835046 w 1001"/>
                  <a:gd name="T59" fmla="*/ 4531688 h 1104"/>
                  <a:gd name="T60" fmla="*/ 3784163 w 1001"/>
                  <a:gd name="T61" fmla="*/ 4402804 h 1104"/>
                  <a:gd name="T62" fmla="*/ 3733208 w 1001"/>
                  <a:gd name="T63" fmla="*/ 4279018 h 1104"/>
                  <a:gd name="T64" fmla="*/ 3687391 w 1001"/>
                  <a:gd name="T65" fmla="*/ 4150134 h 1104"/>
                  <a:gd name="T66" fmla="*/ 3631369 w 1001"/>
                  <a:gd name="T67" fmla="*/ 4021250 h 1104"/>
                  <a:gd name="T68" fmla="*/ 3580414 w 1001"/>
                  <a:gd name="T69" fmla="*/ 3887197 h 1104"/>
                  <a:gd name="T70" fmla="*/ 3524392 w 1001"/>
                  <a:gd name="T71" fmla="*/ 3758313 h 1104"/>
                  <a:gd name="T72" fmla="*/ 3473437 w 1001"/>
                  <a:gd name="T73" fmla="*/ 3624331 h 1104"/>
                  <a:gd name="T74" fmla="*/ 3412348 w 1001"/>
                  <a:gd name="T75" fmla="*/ 3490277 h 1104"/>
                  <a:gd name="T76" fmla="*/ 1370006 w 1001"/>
                  <a:gd name="T77" fmla="*/ 3490277 h 1104"/>
                  <a:gd name="T78" fmla="*/ 1166329 w 1001"/>
                  <a:gd name="T79" fmla="*/ 4005813 h 1104"/>
                  <a:gd name="T80" fmla="*/ 3290098 w 1001"/>
                  <a:gd name="T81" fmla="*/ 3144840 h 1104"/>
                  <a:gd name="T82" fmla="*/ 2403951 w 1001"/>
                  <a:gd name="T83" fmla="*/ 1072357 h 1104"/>
                  <a:gd name="T84" fmla="*/ 1522800 w 1001"/>
                  <a:gd name="T85" fmla="*/ 3144840 h 1104"/>
                  <a:gd name="T86" fmla="*/ 3290098 w 1001"/>
                  <a:gd name="T87" fmla="*/ 3144840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2" cy="79269"/>
              </a:xfrm>
              <a:custGeom>
                <a:avLst/>
                <a:gdLst>
                  <a:gd name="T0" fmla="*/ 1188659 w 689"/>
                  <a:gd name="T1" fmla="*/ 3162246 h 1080"/>
                  <a:gd name="T2" fmla="*/ 989668 w 689"/>
                  <a:gd name="T3" fmla="*/ 3156888 h 1080"/>
                  <a:gd name="T4" fmla="*/ 709110 w 689"/>
                  <a:gd name="T5" fmla="*/ 3146099 h 1080"/>
                  <a:gd name="T6" fmla="*/ 505048 w 689"/>
                  <a:gd name="T7" fmla="*/ 5796546 h 1080"/>
                  <a:gd name="T8" fmla="*/ 188777 w 689"/>
                  <a:gd name="T9" fmla="*/ 5796546 h 1080"/>
                  <a:gd name="T10" fmla="*/ 1443719 w 689"/>
                  <a:gd name="T11" fmla="*/ 0 h 1080"/>
                  <a:gd name="T12" fmla="*/ 1979408 w 689"/>
                  <a:gd name="T13" fmla="*/ 16147 h 1080"/>
                  <a:gd name="T14" fmla="*/ 2423245 w 689"/>
                  <a:gd name="T15" fmla="*/ 70021 h 1080"/>
                  <a:gd name="T16" fmla="*/ 2775228 w 689"/>
                  <a:gd name="T17" fmla="*/ 166979 h 1080"/>
                  <a:gd name="T18" fmla="*/ 3055858 w 689"/>
                  <a:gd name="T19" fmla="*/ 301663 h 1080"/>
                  <a:gd name="T20" fmla="*/ 3264991 w 689"/>
                  <a:gd name="T21" fmla="*/ 490220 h 1080"/>
                  <a:gd name="T22" fmla="*/ 3402771 w 689"/>
                  <a:gd name="T23" fmla="*/ 732651 h 1080"/>
                  <a:gd name="T24" fmla="*/ 3484338 w 689"/>
                  <a:gd name="T25" fmla="*/ 1034314 h 1080"/>
                  <a:gd name="T26" fmla="*/ 3514980 w 689"/>
                  <a:gd name="T27" fmla="*/ 1389850 h 1080"/>
                  <a:gd name="T28" fmla="*/ 3484338 w 689"/>
                  <a:gd name="T29" fmla="*/ 1750817 h 1080"/>
                  <a:gd name="T30" fmla="*/ 3402771 w 689"/>
                  <a:gd name="T31" fmla="*/ 2057911 h 1080"/>
                  <a:gd name="T32" fmla="*/ 3275205 w 689"/>
                  <a:gd name="T33" fmla="*/ 2321848 h 1080"/>
                  <a:gd name="T34" fmla="*/ 3086428 w 689"/>
                  <a:gd name="T35" fmla="*/ 2548131 h 1080"/>
                  <a:gd name="T36" fmla="*/ 2851796 w 689"/>
                  <a:gd name="T37" fmla="*/ 2731257 h 1080"/>
                  <a:gd name="T38" fmla="*/ 2555881 w 689"/>
                  <a:gd name="T39" fmla="*/ 2892878 h 1080"/>
                  <a:gd name="T40" fmla="*/ 2203898 w 689"/>
                  <a:gd name="T41" fmla="*/ 3016773 h 1080"/>
                  <a:gd name="T42" fmla="*/ 1790631 w 689"/>
                  <a:gd name="T43" fmla="*/ 3124520 h 1080"/>
                  <a:gd name="T44" fmla="*/ 1647781 w 689"/>
                  <a:gd name="T45" fmla="*/ 3151457 h 1080"/>
                  <a:gd name="T46" fmla="*/ 1459075 w 689"/>
                  <a:gd name="T47" fmla="*/ 3167677 h 1080"/>
                  <a:gd name="T48" fmla="*/ 1255013 w 689"/>
                  <a:gd name="T49" fmla="*/ 3167677 h 1080"/>
                  <a:gd name="T50" fmla="*/ 1142733 w 689"/>
                  <a:gd name="T51" fmla="*/ 2822857 h 1080"/>
                  <a:gd name="T52" fmla="*/ 1326438 w 689"/>
                  <a:gd name="T53" fmla="*/ 2812068 h 1080"/>
                  <a:gd name="T54" fmla="*/ 1494788 w 689"/>
                  <a:gd name="T55" fmla="*/ 2806710 h 1080"/>
                  <a:gd name="T56" fmla="*/ 1785560 w 689"/>
                  <a:gd name="T57" fmla="*/ 2763626 h 1080"/>
                  <a:gd name="T58" fmla="*/ 2035548 w 689"/>
                  <a:gd name="T59" fmla="*/ 2672026 h 1080"/>
                  <a:gd name="T60" fmla="*/ 2254895 w 689"/>
                  <a:gd name="T61" fmla="*/ 2537342 h 1080"/>
                  <a:gd name="T62" fmla="*/ 2438530 w 689"/>
                  <a:gd name="T63" fmla="*/ 2381153 h 1080"/>
                  <a:gd name="T64" fmla="*/ 2581380 w 689"/>
                  <a:gd name="T65" fmla="*/ 2187164 h 1080"/>
                  <a:gd name="T66" fmla="*/ 2693661 w 689"/>
                  <a:gd name="T67" fmla="*/ 1955522 h 1080"/>
                  <a:gd name="T68" fmla="*/ 2749729 w 689"/>
                  <a:gd name="T69" fmla="*/ 1707733 h 1080"/>
                  <a:gd name="T70" fmla="*/ 2775228 w 689"/>
                  <a:gd name="T71" fmla="*/ 1433007 h 1080"/>
                  <a:gd name="T72" fmla="*/ 2759943 w 689"/>
                  <a:gd name="T73" fmla="*/ 1222871 h 1080"/>
                  <a:gd name="T74" fmla="*/ 2724231 w 689"/>
                  <a:gd name="T75" fmla="*/ 1028956 h 1080"/>
                  <a:gd name="T76" fmla="*/ 2652805 w 689"/>
                  <a:gd name="T77" fmla="*/ 845756 h 1080"/>
                  <a:gd name="T78" fmla="*/ 2555881 w 689"/>
                  <a:gd name="T79" fmla="*/ 684136 h 1080"/>
                  <a:gd name="T80" fmla="*/ 2428316 w 689"/>
                  <a:gd name="T81" fmla="*/ 554883 h 1080"/>
                  <a:gd name="T82" fmla="*/ 2270180 w 689"/>
                  <a:gd name="T83" fmla="*/ 452494 h 1080"/>
                  <a:gd name="T84" fmla="*/ 2086546 w 689"/>
                  <a:gd name="T85" fmla="*/ 377115 h 1080"/>
                  <a:gd name="T86" fmla="*/ 1867199 w 689"/>
                  <a:gd name="T87" fmla="*/ 344747 h 1080"/>
                  <a:gd name="T88" fmla="*/ 1719206 w 689"/>
                  <a:gd name="T89" fmla="*/ 334031 h 1080"/>
                  <a:gd name="T90" fmla="*/ 1433505 w 689"/>
                  <a:gd name="T91" fmla="*/ 323241 h 1080"/>
                  <a:gd name="T92" fmla="*/ 709110 w 689"/>
                  <a:gd name="T93" fmla="*/ 323241 h 10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0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>
                  <a:gd name="T0" fmla="*/ 720121 w 794"/>
                  <a:gd name="T1" fmla="*/ 2849944 h 1081"/>
                  <a:gd name="T2" fmla="*/ 720121 w 794"/>
                  <a:gd name="T3" fmla="*/ 5812742 h 1081"/>
                  <a:gd name="T4" fmla="*/ 575017 w 794"/>
                  <a:gd name="T5" fmla="*/ 5796610 h 1081"/>
                  <a:gd name="T6" fmla="*/ 512901 w 794"/>
                  <a:gd name="T7" fmla="*/ 5791257 h 1081"/>
                  <a:gd name="T8" fmla="*/ 476626 w 794"/>
                  <a:gd name="T9" fmla="*/ 5791257 h 1081"/>
                  <a:gd name="T10" fmla="*/ 357433 w 794"/>
                  <a:gd name="T11" fmla="*/ 5780477 h 1081"/>
                  <a:gd name="T12" fmla="*/ 191672 w 794"/>
                  <a:gd name="T13" fmla="*/ 5791257 h 1081"/>
                  <a:gd name="T14" fmla="*/ 0 w 794"/>
                  <a:gd name="T15" fmla="*/ 5812742 h 1081"/>
                  <a:gd name="T16" fmla="*/ 0 w 794"/>
                  <a:gd name="T17" fmla="*/ 5353 h 1081"/>
                  <a:gd name="T18" fmla="*/ 202037 w 794"/>
                  <a:gd name="T19" fmla="*/ 16132 h 1081"/>
                  <a:gd name="T20" fmla="*/ 357433 w 794"/>
                  <a:gd name="T21" fmla="*/ 21485 h 1081"/>
                  <a:gd name="T22" fmla="*/ 502537 w 794"/>
                  <a:gd name="T23" fmla="*/ 16132 h 1081"/>
                  <a:gd name="T24" fmla="*/ 720121 w 794"/>
                  <a:gd name="T25" fmla="*/ 5353 h 1081"/>
                  <a:gd name="T26" fmla="*/ 720121 w 794"/>
                  <a:gd name="T27" fmla="*/ 2624090 h 1081"/>
                  <a:gd name="T28" fmla="*/ 740850 w 794"/>
                  <a:gd name="T29" fmla="*/ 2634796 h 1081"/>
                  <a:gd name="T30" fmla="*/ 761507 w 794"/>
                  <a:gd name="T31" fmla="*/ 2640222 h 1081"/>
                  <a:gd name="T32" fmla="*/ 797783 w 794"/>
                  <a:gd name="T33" fmla="*/ 2634796 h 1081"/>
                  <a:gd name="T34" fmla="*/ 834059 w 794"/>
                  <a:gd name="T35" fmla="*/ 2624090 h 1081"/>
                  <a:gd name="T36" fmla="*/ 880699 w 794"/>
                  <a:gd name="T37" fmla="*/ 2602531 h 1081"/>
                  <a:gd name="T38" fmla="*/ 922157 w 794"/>
                  <a:gd name="T39" fmla="*/ 2575693 h 1081"/>
                  <a:gd name="T40" fmla="*/ 958433 w 794"/>
                  <a:gd name="T41" fmla="*/ 2543428 h 1081"/>
                  <a:gd name="T42" fmla="*/ 1005002 w 794"/>
                  <a:gd name="T43" fmla="*/ 2505736 h 1081"/>
                  <a:gd name="T44" fmla="*/ 1046460 w 794"/>
                  <a:gd name="T45" fmla="*/ 2468118 h 1081"/>
                  <a:gd name="T46" fmla="*/ 1098283 w 794"/>
                  <a:gd name="T47" fmla="*/ 2419721 h 1081"/>
                  <a:gd name="T48" fmla="*/ 1155288 w 794"/>
                  <a:gd name="T49" fmla="*/ 2365971 h 1081"/>
                  <a:gd name="T50" fmla="*/ 1212221 w 794"/>
                  <a:gd name="T51" fmla="*/ 2306794 h 1081"/>
                  <a:gd name="T52" fmla="*/ 1279591 w 794"/>
                  <a:gd name="T53" fmla="*/ 2236911 h 1081"/>
                  <a:gd name="T54" fmla="*/ 1357325 w 794"/>
                  <a:gd name="T55" fmla="*/ 2161602 h 1081"/>
                  <a:gd name="T56" fmla="*/ 3372511 w 794"/>
                  <a:gd name="T57" fmla="*/ 5353 h 1081"/>
                  <a:gd name="T58" fmla="*/ 3553890 w 794"/>
                  <a:gd name="T59" fmla="*/ 16132 h 1081"/>
                  <a:gd name="T60" fmla="*/ 3693740 w 794"/>
                  <a:gd name="T61" fmla="*/ 21485 h 1081"/>
                  <a:gd name="T62" fmla="*/ 3818043 w 794"/>
                  <a:gd name="T63" fmla="*/ 16132 h 1081"/>
                  <a:gd name="T64" fmla="*/ 4004605 w 794"/>
                  <a:gd name="T65" fmla="*/ 0 h 1081"/>
                  <a:gd name="T66" fmla="*/ 2155108 w 794"/>
                  <a:gd name="T67" fmla="*/ 1855159 h 1081"/>
                  <a:gd name="T68" fmla="*/ 1466081 w 794"/>
                  <a:gd name="T69" fmla="*/ 2581046 h 1081"/>
                  <a:gd name="T70" fmla="*/ 2155108 w 794"/>
                  <a:gd name="T71" fmla="*/ 3387595 h 1081"/>
                  <a:gd name="T72" fmla="*/ 2947708 w 794"/>
                  <a:gd name="T73" fmla="*/ 4323277 h 1081"/>
                  <a:gd name="T74" fmla="*/ 3450245 w 794"/>
                  <a:gd name="T75" fmla="*/ 4920104 h 1081"/>
                  <a:gd name="T76" fmla="*/ 4113360 w 794"/>
                  <a:gd name="T77" fmla="*/ 5769698 h 1081"/>
                  <a:gd name="T78" fmla="*/ 4113360 w 794"/>
                  <a:gd name="T79" fmla="*/ 5812742 h 1081"/>
                  <a:gd name="T80" fmla="*/ 3932053 w 794"/>
                  <a:gd name="T81" fmla="*/ 5796610 h 1081"/>
                  <a:gd name="T82" fmla="*/ 3880230 w 794"/>
                  <a:gd name="T83" fmla="*/ 5796610 h 1081"/>
                  <a:gd name="T84" fmla="*/ 3843954 w 794"/>
                  <a:gd name="T85" fmla="*/ 5791257 h 1081"/>
                  <a:gd name="T86" fmla="*/ 3802496 w 794"/>
                  <a:gd name="T87" fmla="*/ 5791257 h 1081"/>
                  <a:gd name="T88" fmla="*/ 3662646 w 794"/>
                  <a:gd name="T89" fmla="*/ 5780477 h 1081"/>
                  <a:gd name="T90" fmla="*/ 3450245 w 794"/>
                  <a:gd name="T91" fmla="*/ 5791257 h 1081"/>
                  <a:gd name="T92" fmla="*/ 3206750 w 794"/>
                  <a:gd name="T93" fmla="*/ 5812742 h 1081"/>
                  <a:gd name="T94" fmla="*/ 3051354 w 794"/>
                  <a:gd name="T95" fmla="*/ 5586888 h 1081"/>
                  <a:gd name="T96" fmla="*/ 2906322 w 794"/>
                  <a:gd name="T97" fmla="*/ 5382592 h 1081"/>
                  <a:gd name="T98" fmla="*/ 2771583 w 794"/>
                  <a:gd name="T99" fmla="*/ 5199709 h 1081"/>
                  <a:gd name="T100" fmla="*/ 2647280 w 794"/>
                  <a:gd name="T101" fmla="*/ 5038458 h 1081"/>
                  <a:gd name="T102" fmla="*/ 854788 w 794"/>
                  <a:gd name="T103" fmla="*/ 2876783 h 1081"/>
                  <a:gd name="T104" fmla="*/ 828876 w 794"/>
                  <a:gd name="T105" fmla="*/ 2855297 h 1081"/>
                  <a:gd name="T106" fmla="*/ 802965 w 794"/>
                  <a:gd name="T107" fmla="*/ 2844518 h 1081"/>
                  <a:gd name="T108" fmla="*/ 771871 w 794"/>
                  <a:gd name="T109" fmla="*/ 2828385 h 1081"/>
                  <a:gd name="T110" fmla="*/ 740850 w 794"/>
                  <a:gd name="T111" fmla="*/ 2828385 h 1081"/>
                  <a:gd name="T112" fmla="*/ 735667 w 794"/>
                  <a:gd name="T113" fmla="*/ 2828385 h 1081"/>
                  <a:gd name="T114" fmla="*/ 730485 w 794"/>
                  <a:gd name="T115" fmla="*/ 2839165 h 1081"/>
                  <a:gd name="T116" fmla="*/ 725303 w 794"/>
                  <a:gd name="T117" fmla="*/ 2844518 h 1081"/>
                  <a:gd name="T118" fmla="*/ 720121 w 794"/>
                  <a:gd name="T119" fmla="*/ 2849944 h 10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Freeform 38"/>
              <p:cNvSpPr>
                <a:spLocks noEditPoints="1"/>
              </p:cNvSpPr>
              <p:nvPr userDrawn="1"/>
            </p:nvSpPr>
            <p:spPr bwMode="auto">
              <a:xfrm>
                <a:off x="7829003" y="1291790"/>
                <a:ext cx="57149" cy="77684"/>
              </a:xfrm>
              <a:custGeom>
                <a:avLst/>
                <a:gdLst>
                  <a:gd name="T0" fmla="*/ 2072338 w 790"/>
                  <a:gd name="T1" fmla="*/ 2752613 h 1082"/>
                  <a:gd name="T2" fmla="*/ 1747891 w 790"/>
                  <a:gd name="T3" fmla="*/ 2654682 h 1082"/>
                  <a:gd name="T4" fmla="*/ 1449559 w 790"/>
                  <a:gd name="T5" fmla="*/ 2520709 h 1082"/>
                  <a:gd name="T6" fmla="*/ 1172206 w 790"/>
                  <a:gd name="T7" fmla="*/ 2366059 h 1082"/>
                  <a:gd name="T8" fmla="*/ 989039 w 790"/>
                  <a:gd name="T9" fmla="*/ 2226846 h 1082"/>
                  <a:gd name="T10" fmla="*/ 884435 w 790"/>
                  <a:gd name="T11" fmla="*/ 2118576 h 1082"/>
                  <a:gd name="T12" fmla="*/ 790175 w 790"/>
                  <a:gd name="T13" fmla="*/ 2010379 h 1082"/>
                  <a:gd name="T14" fmla="*/ 711686 w 790"/>
                  <a:gd name="T15" fmla="*/ 1886673 h 1082"/>
                  <a:gd name="T16" fmla="*/ 648894 w 790"/>
                  <a:gd name="T17" fmla="*/ 1757798 h 1082"/>
                  <a:gd name="T18" fmla="*/ 607009 w 790"/>
                  <a:gd name="T19" fmla="*/ 1618584 h 1082"/>
                  <a:gd name="T20" fmla="*/ 570405 w 790"/>
                  <a:gd name="T21" fmla="*/ 1474273 h 1082"/>
                  <a:gd name="T22" fmla="*/ 559916 w 790"/>
                  <a:gd name="T23" fmla="*/ 1319623 h 1082"/>
                  <a:gd name="T24" fmla="*/ 554707 w 790"/>
                  <a:gd name="T25" fmla="*/ 1164973 h 1082"/>
                  <a:gd name="T26" fmla="*/ 570405 w 790"/>
                  <a:gd name="T27" fmla="*/ 1020662 h 1082"/>
                  <a:gd name="T28" fmla="*/ 601801 w 790"/>
                  <a:gd name="T29" fmla="*/ 881448 h 1082"/>
                  <a:gd name="T30" fmla="*/ 638477 w 790"/>
                  <a:gd name="T31" fmla="*/ 757742 h 1082"/>
                  <a:gd name="T32" fmla="*/ 695988 w 790"/>
                  <a:gd name="T33" fmla="*/ 639206 h 1082"/>
                  <a:gd name="T34" fmla="*/ 758780 w 790"/>
                  <a:gd name="T35" fmla="*/ 530936 h 1082"/>
                  <a:gd name="T36" fmla="*/ 842550 w 790"/>
                  <a:gd name="T37" fmla="*/ 438175 h 1082"/>
                  <a:gd name="T38" fmla="*/ 941946 w 790"/>
                  <a:gd name="T39" fmla="*/ 350511 h 1082"/>
                  <a:gd name="T40" fmla="*/ 1051831 w 790"/>
                  <a:gd name="T41" fmla="*/ 273186 h 1082"/>
                  <a:gd name="T42" fmla="*/ 1182695 w 790"/>
                  <a:gd name="T43" fmla="*/ 206200 h 1082"/>
                  <a:gd name="T44" fmla="*/ 1318767 w 790"/>
                  <a:gd name="T45" fmla="*/ 149481 h 1082"/>
                  <a:gd name="T46" fmla="*/ 1480955 w 790"/>
                  <a:gd name="T47" fmla="*/ 97931 h 1082"/>
                  <a:gd name="T48" fmla="*/ 1658912 w 790"/>
                  <a:gd name="T49" fmla="*/ 61889 h 1082"/>
                  <a:gd name="T50" fmla="*/ 1847287 w 790"/>
                  <a:gd name="T51" fmla="*/ 25775 h 1082"/>
                  <a:gd name="T52" fmla="*/ 2161317 w 790"/>
                  <a:gd name="T53" fmla="*/ 5169 h 1082"/>
                  <a:gd name="T54" fmla="*/ 4134188 w 790"/>
                  <a:gd name="T55" fmla="*/ 0 h 1082"/>
                  <a:gd name="T56" fmla="*/ 3998115 w 790"/>
                  <a:gd name="T57" fmla="*/ 5562016 h 1082"/>
                  <a:gd name="T58" fmla="*/ 3898719 w 790"/>
                  <a:gd name="T59" fmla="*/ 5556847 h 1082"/>
                  <a:gd name="T60" fmla="*/ 3652762 w 790"/>
                  <a:gd name="T61" fmla="*/ 5556847 h 1082"/>
                  <a:gd name="T62" fmla="*/ 3417221 w 790"/>
                  <a:gd name="T63" fmla="*/ 5572283 h 1082"/>
                  <a:gd name="T64" fmla="*/ 3092774 w 790"/>
                  <a:gd name="T65" fmla="*/ 2850615 h 1082"/>
                  <a:gd name="T66" fmla="*/ 1465257 w 790"/>
                  <a:gd name="T67" fmla="*/ 4871261 h 1082"/>
                  <a:gd name="T68" fmla="*/ 748363 w 790"/>
                  <a:gd name="T69" fmla="*/ 5556847 h 1082"/>
                  <a:gd name="T70" fmla="*/ 643686 w 790"/>
                  <a:gd name="T71" fmla="*/ 5546508 h 1082"/>
                  <a:gd name="T72" fmla="*/ 476218 w 790"/>
                  <a:gd name="T73" fmla="*/ 5541339 h 1082"/>
                  <a:gd name="T74" fmla="*/ 188375 w 790"/>
                  <a:gd name="T75" fmla="*/ 5562016 h 1082"/>
                  <a:gd name="T76" fmla="*/ 156979 w 790"/>
                  <a:gd name="T77" fmla="*/ 5366083 h 1082"/>
                  <a:gd name="T78" fmla="*/ 2250224 w 790"/>
                  <a:gd name="T79" fmla="*/ 2783557 h 1082"/>
                  <a:gd name="T80" fmla="*/ 2532858 w 790"/>
                  <a:gd name="T81" fmla="*/ 288694 h 1082"/>
                  <a:gd name="T82" fmla="*/ 2281620 w 790"/>
                  <a:gd name="T83" fmla="*/ 304131 h 1082"/>
                  <a:gd name="T84" fmla="*/ 2093245 w 790"/>
                  <a:gd name="T85" fmla="*/ 335075 h 1082"/>
                  <a:gd name="T86" fmla="*/ 1889172 w 790"/>
                  <a:gd name="T87" fmla="*/ 391794 h 1082"/>
                  <a:gd name="T88" fmla="*/ 1721704 w 790"/>
                  <a:gd name="T89" fmla="*/ 469048 h 1082"/>
                  <a:gd name="T90" fmla="*/ 1575142 w 790"/>
                  <a:gd name="T91" fmla="*/ 577317 h 1082"/>
                  <a:gd name="T92" fmla="*/ 1465257 w 790"/>
                  <a:gd name="T93" fmla="*/ 706192 h 1082"/>
                  <a:gd name="T94" fmla="*/ 1376350 w 790"/>
                  <a:gd name="T95" fmla="*/ 855673 h 1082"/>
                  <a:gd name="T96" fmla="*/ 1318767 w 790"/>
                  <a:gd name="T97" fmla="*/ 1030928 h 1082"/>
                  <a:gd name="T98" fmla="*/ 1292580 w 790"/>
                  <a:gd name="T99" fmla="*/ 1226862 h 1082"/>
                  <a:gd name="T100" fmla="*/ 1292580 w 790"/>
                  <a:gd name="T101" fmla="*/ 1443329 h 1082"/>
                  <a:gd name="T102" fmla="*/ 1329184 w 790"/>
                  <a:gd name="T103" fmla="*/ 1654698 h 1082"/>
                  <a:gd name="T104" fmla="*/ 1402465 w 790"/>
                  <a:gd name="T105" fmla="*/ 1845390 h 1082"/>
                  <a:gd name="T106" fmla="*/ 1507142 w 790"/>
                  <a:gd name="T107" fmla="*/ 2015476 h 1082"/>
                  <a:gd name="T108" fmla="*/ 1653704 w 790"/>
                  <a:gd name="T109" fmla="*/ 2159859 h 1082"/>
                  <a:gd name="T110" fmla="*/ 1821100 w 790"/>
                  <a:gd name="T111" fmla="*/ 2293904 h 1082"/>
                  <a:gd name="T112" fmla="*/ 2014755 w 790"/>
                  <a:gd name="T113" fmla="*/ 2391834 h 1082"/>
                  <a:gd name="T114" fmla="*/ 2229317 w 790"/>
                  <a:gd name="T115" fmla="*/ 2474257 h 1082"/>
                  <a:gd name="T116" fmla="*/ 2490973 w 790"/>
                  <a:gd name="T117" fmla="*/ 2520709 h 1082"/>
                  <a:gd name="T118" fmla="*/ 2825910 w 790"/>
                  <a:gd name="T119" fmla="*/ 2546484 h 1082"/>
                  <a:gd name="T120" fmla="*/ 3417221 w 790"/>
                  <a:gd name="T121" fmla="*/ 2551582 h 1082"/>
                  <a:gd name="T122" fmla="*/ 3082357 w 790"/>
                  <a:gd name="T123" fmla="*/ 288694 h 10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1" cy="77684"/>
              </a:xfrm>
              <a:custGeom>
                <a:avLst/>
                <a:gdLst>
                  <a:gd name="T0" fmla="*/ 726207 w 941"/>
                  <a:gd name="T1" fmla="*/ 4255373 h 1081"/>
                  <a:gd name="T2" fmla="*/ 810355 w 941"/>
                  <a:gd name="T3" fmla="*/ 4255373 h 1081"/>
                  <a:gd name="T4" fmla="*/ 4588648 w 941"/>
                  <a:gd name="T5" fmla="*/ 0 h 1081"/>
                  <a:gd name="T6" fmla="*/ 4951715 w 941"/>
                  <a:gd name="T7" fmla="*/ 0 h 1081"/>
                  <a:gd name="T8" fmla="*/ 4951715 w 941"/>
                  <a:gd name="T9" fmla="*/ 5582612 h 1081"/>
                  <a:gd name="T10" fmla="*/ 4846458 w 941"/>
                  <a:gd name="T11" fmla="*/ 5572264 h 1081"/>
                  <a:gd name="T12" fmla="*/ 4751720 w 941"/>
                  <a:gd name="T13" fmla="*/ 5556813 h 1081"/>
                  <a:gd name="T14" fmla="*/ 4662277 w 941"/>
                  <a:gd name="T15" fmla="*/ 5556813 h 1081"/>
                  <a:gd name="T16" fmla="*/ 4588648 w 941"/>
                  <a:gd name="T17" fmla="*/ 5551639 h 1081"/>
                  <a:gd name="T18" fmla="*/ 4520242 w 941"/>
                  <a:gd name="T19" fmla="*/ 5556813 h 1081"/>
                  <a:gd name="T20" fmla="*/ 4436022 w 941"/>
                  <a:gd name="T21" fmla="*/ 5556813 h 1081"/>
                  <a:gd name="T22" fmla="*/ 4336061 w 941"/>
                  <a:gd name="T23" fmla="*/ 5572264 h 1081"/>
                  <a:gd name="T24" fmla="*/ 4225508 w 941"/>
                  <a:gd name="T25" fmla="*/ 5582612 h 1081"/>
                  <a:gd name="T26" fmla="*/ 4225508 w 941"/>
                  <a:gd name="T27" fmla="*/ 1130981 h 1081"/>
                  <a:gd name="T28" fmla="*/ 4136065 w 941"/>
                  <a:gd name="T29" fmla="*/ 1130981 h 1081"/>
                  <a:gd name="T30" fmla="*/ 678838 w 941"/>
                  <a:gd name="T31" fmla="*/ 5081655 h 1081"/>
                  <a:gd name="T32" fmla="*/ 557767 w 941"/>
                  <a:gd name="T33" fmla="*/ 5221141 h 1081"/>
                  <a:gd name="T34" fmla="*/ 436769 w 941"/>
                  <a:gd name="T35" fmla="*/ 5350207 h 1081"/>
                  <a:gd name="T36" fmla="*/ 336807 w 941"/>
                  <a:gd name="T37" fmla="*/ 5468997 h 1081"/>
                  <a:gd name="T38" fmla="*/ 252587 w 941"/>
                  <a:gd name="T39" fmla="*/ 5582612 h 1081"/>
                  <a:gd name="T40" fmla="*/ 0 w 941"/>
                  <a:gd name="T41" fmla="*/ 5582612 h 1081"/>
                  <a:gd name="T42" fmla="*/ 0 w 941"/>
                  <a:gd name="T43" fmla="*/ 0 h 1081"/>
                  <a:gd name="T44" fmla="*/ 52592 w 941"/>
                  <a:gd name="T45" fmla="*/ 10348 h 1081"/>
                  <a:gd name="T46" fmla="*/ 131589 w 941"/>
                  <a:gd name="T47" fmla="*/ 15522 h 1081"/>
                  <a:gd name="T48" fmla="*/ 231551 w 941"/>
                  <a:gd name="T49" fmla="*/ 20625 h 1081"/>
                  <a:gd name="T50" fmla="*/ 363067 w 941"/>
                  <a:gd name="T51" fmla="*/ 20625 h 1081"/>
                  <a:gd name="T52" fmla="*/ 726207 w 941"/>
                  <a:gd name="T53" fmla="*/ 0 h 1081"/>
                  <a:gd name="T54" fmla="*/ 726207 w 941"/>
                  <a:gd name="T55" fmla="*/ 4255373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3" name="Freeform 40"/>
              <p:cNvSpPr>
                <a:spLocks/>
              </p:cNvSpPr>
              <p:nvPr userDrawn="1"/>
            </p:nvSpPr>
            <p:spPr bwMode="auto">
              <a:xfrm>
                <a:off x="7660729" y="1291790"/>
                <a:ext cx="66674" cy="77684"/>
              </a:xfrm>
              <a:custGeom>
                <a:avLst/>
                <a:gdLst>
                  <a:gd name="T0" fmla="*/ 345686 w 942"/>
                  <a:gd name="T1" fmla="*/ 20625 h 1081"/>
                  <a:gd name="T2" fmla="*/ 480945 w 942"/>
                  <a:gd name="T3" fmla="*/ 15522 h 1081"/>
                  <a:gd name="T4" fmla="*/ 696326 w 942"/>
                  <a:gd name="T5" fmla="*/ 0 h 1081"/>
                  <a:gd name="T6" fmla="*/ 696326 w 942"/>
                  <a:gd name="T7" fmla="*/ 2339431 h 1081"/>
                  <a:gd name="T8" fmla="*/ 2364591 w 942"/>
                  <a:gd name="T9" fmla="*/ 2380752 h 1081"/>
                  <a:gd name="T10" fmla="*/ 2449739 w 942"/>
                  <a:gd name="T11" fmla="*/ 2375578 h 1081"/>
                  <a:gd name="T12" fmla="*/ 2549962 w 942"/>
                  <a:gd name="T13" fmla="*/ 2375578 h 1081"/>
                  <a:gd name="T14" fmla="*/ 2645089 w 942"/>
                  <a:gd name="T15" fmla="*/ 2370404 h 1081"/>
                  <a:gd name="T16" fmla="*/ 2750338 w 942"/>
                  <a:gd name="T17" fmla="*/ 2370404 h 1081"/>
                  <a:gd name="T18" fmla="*/ 2855516 w 942"/>
                  <a:gd name="T19" fmla="*/ 2365230 h 1081"/>
                  <a:gd name="T20" fmla="*/ 2965719 w 942"/>
                  <a:gd name="T21" fmla="*/ 2360056 h 1081"/>
                  <a:gd name="T22" fmla="*/ 3075922 w 942"/>
                  <a:gd name="T23" fmla="*/ 2360056 h 1081"/>
                  <a:gd name="T24" fmla="*/ 3201201 w 942"/>
                  <a:gd name="T25" fmla="*/ 2354953 h 1081"/>
                  <a:gd name="T26" fmla="*/ 3316430 w 942"/>
                  <a:gd name="T27" fmla="*/ 2354953 h 1081"/>
                  <a:gd name="T28" fmla="*/ 3426633 w 942"/>
                  <a:gd name="T29" fmla="*/ 2344605 h 1081"/>
                  <a:gd name="T30" fmla="*/ 3541862 w 942"/>
                  <a:gd name="T31" fmla="*/ 2344605 h 1081"/>
                  <a:gd name="T32" fmla="*/ 3642014 w 942"/>
                  <a:gd name="T33" fmla="*/ 2344605 h 1081"/>
                  <a:gd name="T34" fmla="*/ 3742238 w 942"/>
                  <a:gd name="T35" fmla="*/ 2339431 h 1081"/>
                  <a:gd name="T36" fmla="*/ 3837436 w 942"/>
                  <a:gd name="T37" fmla="*/ 2339431 h 1081"/>
                  <a:gd name="T38" fmla="*/ 3932634 w 942"/>
                  <a:gd name="T39" fmla="*/ 2339431 h 1081"/>
                  <a:gd name="T40" fmla="*/ 4017781 w 942"/>
                  <a:gd name="T41" fmla="*/ 2339431 h 1081"/>
                  <a:gd name="T42" fmla="*/ 4017781 w 942"/>
                  <a:gd name="T43" fmla="*/ 0 h 1081"/>
                  <a:gd name="T44" fmla="*/ 4223182 w 942"/>
                  <a:gd name="T45" fmla="*/ 15522 h 1081"/>
                  <a:gd name="T46" fmla="*/ 4373446 w 942"/>
                  <a:gd name="T47" fmla="*/ 20625 h 1081"/>
                  <a:gd name="T48" fmla="*/ 4508705 w 942"/>
                  <a:gd name="T49" fmla="*/ 15522 h 1081"/>
                  <a:gd name="T50" fmla="*/ 4719132 w 942"/>
                  <a:gd name="T51" fmla="*/ 0 h 1081"/>
                  <a:gd name="T52" fmla="*/ 4719132 w 942"/>
                  <a:gd name="T53" fmla="*/ 5582612 h 1081"/>
                  <a:gd name="T54" fmla="*/ 4573822 w 942"/>
                  <a:gd name="T55" fmla="*/ 5572264 h 1081"/>
                  <a:gd name="T56" fmla="*/ 4518756 w 942"/>
                  <a:gd name="T57" fmla="*/ 5572264 h 1081"/>
                  <a:gd name="T58" fmla="*/ 4478695 w 942"/>
                  <a:gd name="T59" fmla="*/ 5567090 h 1081"/>
                  <a:gd name="T60" fmla="*/ 4373446 w 942"/>
                  <a:gd name="T61" fmla="*/ 5551639 h 1081"/>
                  <a:gd name="T62" fmla="*/ 4253263 w 942"/>
                  <a:gd name="T63" fmla="*/ 5567090 h 1081"/>
                  <a:gd name="T64" fmla="*/ 4142989 w 942"/>
                  <a:gd name="T65" fmla="*/ 5572264 h 1081"/>
                  <a:gd name="T66" fmla="*/ 4017781 w 942"/>
                  <a:gd name="T67" fmla="*/ 5582612 h 1081"/>
                  <a:gd name="T68" fmla="*/ 4017781 w 942"/>
                  <a:gd name="T69" fmla="*/ 2773197 h 1081"/>
                  <a:gd name="T70" fmla="*/ 3466694 w 942"/>
                  <a:gd name="T71" fmla="*/ 2762920 h 1081"/>
                  <a:gd name="T72" fmla="*/ 2825435 w 942"/>
                  <a:gd name="T73" fmla="*/ 2731947 h 1081"/>
                  <a:gd name="T74" fmla="*/ 1898652 w 942"/>
                  <a:gd name="T75" fmla="*/ 2731947 h 1081"/>
                  <a:gd name="T76" fmla="*/ 1838560 w 942"/>
                  <a:gd name="T77" fmla="*/ 2731947 h 1081"/>
                  <a:gd name="T78" fmla="*/ 1758367 w 942"/>
                  <a:gd name="T79" fmla="*/ 2737049 h 1081"/>
                  <a:gd name="T80" fmla="*/ 1663240 w 942"/>
                  <a:gd name="T81" fmla="*/ 2737049 h 1081"/>
                  <a:gd name="T82" fmla="*/ 1553037 w 942"/>
                  <a:gd name="T83" fmla="*/ 2742224 h 1081"/>
                  <a:gd name="T84" fmla="*/ 1447788 w 942"/>
                  <a:gd name="T85" fmla="*/ 2752572 h 1081"/>
                  <a:gd name="T86" fmla="*/ 1362641 w 942"/>
                  <a:gd name="T87" fmla="*/ 2757746 h 1081"/>
                  <a:gd name="T88" fmla="*/ 1297524 w 942"/>
                  <a:gd name="T89" fmla="*/ 2762920 h 1081"/>
                  <a:gd name="T90" fmla="*/ 1252438 w 942"/>
                  <a:gd name="T91" fmla="*/ 2762920 h 1081"/>
                  <a:gd name="T92" fmla="*/ 696326 w 942"/>
                  <a:gd name="T93" fmla="*/ 2773197 h 1081"/>
                  <a:gd name="T94" fmla="*/ 696326 w 942"/>
                  <a:gd name="T95" fmla="*/ 5582612 h 1081"/>
                  <a:gd name="T96" fmla="*/ 551087 w 942"/>
                  <a:gd name="T97" fmla="*/ 5572264 h 1081"/>
                  <a:gd name="T98" fmla="*/ 495950 w 942"/>
                  <a:gd name="T99" fmla="*/ 5572264 h 1081"/>
                  <a:gd name="T100" fmla="*/ 455889 w 942"/>
                  <a:gd name="T101" fmla="*/ 5567090 h 1081"/>
                  <a:gd name="T102" fmla="*/ 345686 w 942"/>
                  <a:gd name="T103" fmla="*/ 5551639 h 1081"/>
                  <a:gd name="T104" fmla="*/ 185371 w 942"/>
                  <a:gd name="T105" fmla="*/ 5567090 h 1081"/>
                  <a:gd name="T106" fmla="*/ 0 w 942"/>
                  <a:gd name="T107" fmla="*/ 5582612 h 1081"/>
                  <a:gd name="T108" fmla="*/ 0 w 942"/>
                  <a:gd name="T109" fmla="*/ 0 h 1081"/>
                  <a:gd name="T110" fmla="*/ 200376 w 942"/>
                  <a:gd name="T111" fmla="*/ 15522 h 1081"/>
                  <a:gd name="T112" fmla="*/ 345686 w 942"/>
                  <a:gd name="T113" fmla="*/ 20625 h 10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4" name="Freeform 41"/>
              <p:cNvSpPr>
                <a:spLocks/>
              </p:cNvSpPr>
              <p:nvPr userDrawn="1"/>
            </p:nvSpPr>
            <p:spPr bwMode="auto">
              <a:xfrm>
                <a:off x="7603580" y="1291790"/>
                <a:ext cx="41275" cy="77684"/>
              </a:xfrm>
              <a:custGeom>
                <a:avLst/>
                <a:gdLst>
                  <a:gd name="T0" fmla="*/ 1389905 w 571"/>
                  <a:gd name="T1" fmla="*/ 5216896 h 1075"/>
                  <a:gd name="T2" fmla="*/ 1661626 w 571"/>
                  <a:gd name="T3" fmla="*/ 5211693 h 1075"/>
                  <a:gd name="T4" fmla="*/ 1891494 w 571"/>
                  <a:gd name="T5" fmla="*/ 5206418 h 1075"/>
                  <a:gd name="T6" fmla="*/ 2074376 w 571"/>
                  <a:gd name="T7" fmla="*/ 5201215 h 1075"/>
                  <a:gd name="T8" fmla="*/ 2220682 w 571"/>
                  <a:gd name="T9" fmla="*/ 5201215 h 1075"/>
                  <a:gd name="T10" fmla="*/ 2299111 w 571"/>
                  <a:gd name="T11" fmla="*/ 5201215 h 1075"/>
                  <a:gd name="T12" fmla="*/ 2382673 w 571"/>
                  <a:gd name="T13" fmla="*/ 5196012 h 1075"/>
                  <a:gd name="T14" fmla="*/ 2466308 w 571"/>
                  <a:gd name="T15" fmla="*/ 5190809 h 1075"/>
                  <a:gd name="T16" fmla="*/ 2549870 w 571"/>
                  <a:gd name="T17" fmla="*/ 5190809 h 1075"/>
                  <a:gd name="T18" fmla="*/ 2638709 w 571"/>
                  <a:gd name="T19" fmla="*/ 5169924 h 1075"/>
                  <a:gd name="T20" fmla="*/ 2738029 w 571"/>
                  <a:gd name="T21" fmla="*/ 5154243 h 1075"/>
                  <a:gd name="T22" fmla="*/ 2847758 w 571"/>
                  <a:gd name="T23" fmla="*/ 5138562 h 1075"/>
                  <a:gd name="T24" fmla="*/ 2983583 w 571"/>
                  <a:gd name="T25" fmla="*/ 5122880 h 1075"/>
                  <a:gd name="T26" fmla="*/ 2973101 w 571"/>
                  <a:gd name="T27" fmla="*/ 5211693 h 1075"/>
                  <a:gd name="T28" fmla="*/ 2952211 w 571"/>
                  <a:gd name="T29" fmla="*/ 5295230 h 1075"/>
                  <a:gd name="T30" fmla="*/ 2947006 w 571"/>
                  <a:gd name="T31" fmla="*/ 5378768 h 1075"/>
                  <a:gd name="T32" fmla="*/ 2952211 w 571"/>
                  <a:gd name="T33" fmla="*/ 5441421 h 1075"/>
                  <a:gd name="T34" fmla="*/ 2952211 w 571"/>
                  <a:gd name="T35" fmla="*/ 5488465 h 1075"/>
                  <a:gd name="T36" fmla="*/ 2983583 w 571"/>
                  <a:gd name="T37" fmla="*/ 5613771 h 1075"/>
                  <a:gd name="T38" fmla="*/ 0 w 571"/>
                  <a:gd name="T39" fmla="*/ 5613771 h 1075"/>
                  <a:gd name="T40" fmla="*/ 0 w 571"/>
                  <a:gd name="T41" fmla="*/ 0 h 1075"/>
                  <a:gd name="T42" fmla="*/ 2920911 w 571"/>
                  <a:gd name="T43" fmla="*/ 0 h 1075"/>
                  <a:gd name="T44" fmla="*/ 2910430 w 571"/>
                  <a:gd name="T45" fmla="*/ 151466 h 1075"/>
                  <a:gd name="T46" fmla="*/ 2905225 w 571"/>
                  <a:gd name="T47" fmla="*/ 255887 h 1075"/>
                  <a:gd name="T48" fmla="*/ 2910430 w 571"/>
                  <a:gd name="T49" fmla="*/ 349903 h 1075"/>
                  <a:gd name="T50" fmla="*/ 2920911 w 571"/>
                  <a:gd name="T51" fmla="*/ 501297 h 1075"/>
                  <a:gd name="T52" fmla="*/ 2821591 w 571"/>
                  <a:gd name="T53" fmla="*/ 475209 h 1075"/>
                  <a:gd name="T54" fmla="*/ 2732752 w 571"/>
                  <a:gd name="T55" fmla="*/ 459528 h 1075"/>
                  <a:gd name="T56" fmla="*/ 2654395 w 571"/>
                  <a:gd name="T57" fmla="*/ 449122 h 1075"/>
                  <a:gd name="T58" fmla="*/ 2596928 w 571"/>
                  <a:gd name="T59" fmla="*/ 438644 h 1075"/>
                  <a:gd name="T60" fmla="*/ 2497607 w 571"/>
                  <a:gd name="T61" fmla="*/ 428238 h 1075"/>
                  <a:gd name="T62" fmla="*/ 2387878 w 571"/>
                  <a:gd name="T63" fmla="*/ 417759 h 1075"/>
                  <a:gd name="T64" fmla="*/ 2288630 w 571"/>
                  <a:gd name="T65" fmla="*/ 412556 h 1075"/>
                  <a:gd name="T66" fmla="*/ 2189382 w 571"/>
                  <a:gd name="T67" fmla="*/ 407353 h 1075"/>
                  <a:gd name="T68" fmla="*/ 1363810 w 571"/>
                  <a:gd name="T69" fmla="*/ 396875 h 1075"/>
                  <a:gd name="T70" fmla="*/ 726324 w 571"/>
                  <a:gd name="T71" fmla="*/ 396875 h 1075"/>
                  <a:gd name="T72" fmla="*/ 726324 w 571"/>
                  <a:gd name="T73" fmla="*/ 2459584 h 1075"/>
                  <a:gd name="T74" fmla="*/ 2231163 w 571"/>
                  <a:gd name="T75" fmla="*/ 2459584 h 1075"/>
                  <a:gd name="T76" fmla="*/ 2471512 w 571"/>
                  <a:gd name="T77" fmla="*/ 2438699 h 1075"/>
                  <a:gd name="T78" fmla="*/ 2738029 w 571"/>
                  <a:gd name="T79" fmla="*/ 2417815 h 1075"/>
                  <a:gd name="T80" fmla="*/ 2722343 w 571"/>
                  <a:gd name="T81" fmla="*/ 2543193 h 1075"/>
                  <a:gd name="T82" fmla="*/ 2717066 w 571"/>
                  <a:gd name="T83" fmla="*/ 2631934 h 1075"/>
                  <a:gd name="T84" fmla="*/ 2722343 w 571"/>
                  <a:gd name="T85" fmla="*/ 2720747 h 1075"/>
                  <a:gd name="T86" fmla="*/ 2738029 w 571"/>
                  <a:gd name="T87" fmla="*/ 2861734 h 1075"/>
                  <a:gd name="T88" fmla="*/ 2471512 w 571"/>
                  <a:gd name="T89" fmla="*/ 2846053 h 1075"/>
                  <a:gd name="T90" fmla="*/ 2231163 w 571"/>
                  <a:gd name="T91" fmla="*/ 2819965 h 1075"/>
                  <a:gd name="T92" fmla="*/ 726324 w 571"/>
                  <a:gd name="T93" fmla="*/ 2819965 h 1075"/>
                  <a:gd name="T94" fmla="*/ 726324 w 571"/>
                  <a:gd name="T95" fmla="*/ 5232577 h 1075"/>
                  <a:gd name="T96" fmla="*/ 799477 w 571"/>
                  <a:gd name="T97" fmla="*/ 5227302 h 1075"/>
                  <a:gd name="T98" fmla="*/ 935302 w 571"/>
                  <a:gd name="T99" fmla="*/ 5227302 h 1075"/>
                  <a:gd name="T100" fmla="*/ 1133870 w 571"/>
                  <a:gd name="T101" fmla="*/ 5222099 h 1075"/>
                  <a:gd name="T102" fmla="*/ 1389905 w 571"/>
                  <a:gd name="T103" fmla="*/ 5216896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5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1" cy="77684"/>
              </a:xfrm>
              <a:custGeom>
                <a:avLst/>
                <a:gdLst>
                  <a:gd name="T0" fmla="*/ 735462 w 1117"/>
                  <a:gd name="T1" fmla="*/ 5137302 h 1086"/>
                  <a:gd name="T2" fmla="*/ 2568935 w 1117"/>
                  <a:gd name="T3" fmla="*/ 5137302 h 1086"/>
                  <a:gd name="T4" fmla="*/ 2568935 w 1117"/>
                  <a:gd name="T5" fmla="*/ 0 h 1086"/>
                  <a:gd name="T6" fmla="*/ 2658232 w 1117"/>
                  <a:gd name="T7" fmla="*/ 10229 h 1086"/>
                  <a:gd name="T8" fmla="*/ 2752819 w 1117"/>
                  <a:gd name="T9" fmla="*/ 20458 h 1086"/>
                  <a:gd name="T10" fmla="*/ 2842115 w 1117"/>
                  <a:gd name="T11" fmla="*/ 20458 h 1086"/>
                  <a:gd name="T12" fmla="*/ 2936703 w 1117"/>
                  <a:gd name="T13" fmla="*/ 25609 h 1086"/>
                  <a:gd name="T14" fmla="*/ 3052237 w 1117"/>
                  <a:gd name="T15" fmla="*/ 20458 h 1086"/>
                  <a:gd name="T16" fmla="*/ 3146824 w 1117"/>
                  <a:gd name="T17" fmla="*/ 20458 h 1086"/>
                  <a:gd name="T18" fmla="*/ 3230902 w 1117"/>
                  <a:gd name="T19" fmla="*/ 10229 h 1086"/>
                  <a:gd name="T20" fmla="*/ 3293888 w 1117"/>
                  <a:gd name="T21" fmla="*/ 0 h 1086"/>
                  <a:gd name="T22" fmla="*/ 3293888 w 1117"/>
                  <a:gd name="T23" fmla="*/ 5137302 h 1086"/>
                  <a:gd name="T24" fmla="*/ 5137871 w 1117"/>
                  <a:gd name="T25" fmla="*/ 5137302 h 1086"/>
                  <a:gd name="T26" fmla="*/ 5137871 w 1117"/>
                  <a:gd name="T27" fmla="*/ 0 h 1086"/>
                  <a:gd name="T28" fmla="*/ 5227167 w 1117"/>
                  <a:gd name="T29" fmla="*/ 10229 h 1086"/>
                  <a:gd name="T30" fmla="*/ 5316536 w 1117"/>
                  <a:gd name="T31" fmla="*/ 20458 h 1086"/>
                  <a:gd name="T32" fmla="*/ 5405832 w 1117"/>
                  <a:gd name="T33" fmla="*/ 20458 h 1086"/>
                  <a:gd name="T34" fmla="*/ 5500347 w 1117"/>
                  <a:gd name="T35" fmla="*/ 25609 h 1086"/>
                  <a:gd name="T36" fmla="*/ 5594934 w 1117"/>
                  <a:gd name="T37" fmla="*/ 20458 h 1086"/>
                  <a:gd name="T38" fmla="*/ 5684230 w 1117"/>
                  <a:gd name="T39" fmla="*/ 20458 h 1086"/>
                  <a:gd name="T40" fmla="*/ 5778818 w 1117"/>
                  <a:gd name="T41" fmla="*/ 10229 h 1086"/>
                  <a:gd name="T42" fmla="*/ 5868114 w 1117"/>
                  <a:gd name="T43" fmla="*/ 0 h 1086"/>
                  <a:gd name="T44" fmla="*/ 5868114 w 1117"/>
                  <a:gd name="T45" fmla="*/ 5556910 h 1086"/>
                  <a:gd name="T46" fmla="*/ 5705250 w 1117"/>
                  <a:gd name="T47" fmla="*/ 5556910 h 1086"/>
                  <a:gd name="T48" fmla="*/ 5526657 w 1117"/>
                  <a:gd name="T49" fmla="*/ 5556910 h 1086"/>
                  <a:gd name="T50" fmla="*/ 5316536 w 1117"/>
                  <a:gd name="T51" fmla="*/ 5551759 h 1086"/>
                  <a:gd name="T52" fmla="*/ 5090613 w 1117"/>
                  <a:gd name="T53" fmla="*/ 5551759 h 1086"/>
                  <a:gd name="T54" fmla="*/ 4959278 w 1117"/>
                  <a:gd name="T55" fmla="*/ 5546681 h 1086"/>
                  <a:gd name="T56" fmla="*/ 4833162 w 1117"/>
                  <a:gd name="T57" fmla="*/ 5546681 h 1086"/>
                  <a:gd name="T58" fmla="*/ 4707117 w 1117"/>
                  <a:gd name="T59" fmla="*/ 5546681 h 1086"/>
                  <a:gd name="T60" fmla="*/ 4570491 w 1117"/>
                  <a:gd name="T61" fmla="*/ 5546681 h 1086"/>
                  <a:gd name="T62" fmla="*/ 4433938 w 1117"/>
                  <a:gd name="T63" fmla="*/ 5541530 h 1086"/>
                  <a:gd name="T64" fmla="*/ 4297311 w 1117"/>
                  <a:gd name="T65" fmla="*/ 5541530 h 1086"/>
                  <a:gd name="T66" fmla="*/ 4155466 w 1117"/>
                  <a:gd name="T67" fmla="*/ 5541530 h 1086"/>
                  <a:gd name="T68" fmla="*/ 4008403 w 1117"/>
                  <a:gd name="T69" fmla="*/ 5541530 h 1086"/>
                  <a:gd name="T70" fmla="*/ 3866558 w 1117"/>
                  <a:gd name="T71" fmla="*/ 5531301 h 1086"/>
                  <a:gd name="T72" fmla="*/ 3724713 w 1117"/>
                  <a:gd name="T73" fmla="*/ 5531301 h 1086"/>
                  <a:gd name="T74" fmla="*/ 3588087 w 1117"/>
                  <a:gd name="T75" fmla="*/ 5531301 h 1086"/>
                  <a:gd name="T76" fmla="*/ 3451533 w 1117"/>
                  <a:gd name="T77" fmla="*/ 5531301 h 1086"/>
                  <a:gd name="T78" fmla="*/ 3320198 w 1117"/>
                  <a:gd name="T79" fmla="*/ 5526222 h 1086"/>
                  <a:gd name="T80" fmla="*/ 3183572 w 1117"/>
                  <a:gd name="T81" fmla="*/ 5526222 h 1086"/>
                  <a:gd name="T82" fmla="*/ 3057528 w 1117"/>
                  <a:gd name="T83" fmla="*/ 5526222 h 1086"/>
                  <a:gd name="T84" fmla="*/ 2936703 w 1117"/>
                  <a:gd name="T85" fmla="*/ 5526222 h 1086"/>
                  <a:gd name="T86" fmla="*/ 1034953 w 1117"/>
                  <a:gd name="T87" fmla="*/ 5526222 h 1086"/>
                  <a:gd name="T88" fmla="*/ 903618 w 1117"/>
                  <a:gd name="T89" fmla="*/ 5531301 h 1086"/>
                  <a:gd name="T90" fmla="*/ 751263 w 1117"/>
                  <a:gd name="T91" fmla="*/ 5531301 h 1086"/>
                  <a:gd name="T92" fmla="*/ 588399 w 1117"/>
                  <a:gd name="T93" fmla="*/ 5541530 h 1086"/>
                  <a:gd name="T94" fmla="*/ 404515 w 1117"/>
                  <a:gd name="T95" fmla="*/ 5546681 h 1086"/>
                  <a:gd name="T96" fmla="*/ 236432 w 1117"/>
                  <a:gd name="T97" fmla="*/ 5546681 h 1086"/>
                  <a:gd name="T98" fmla="*/ 115607 w 1117"/>
                  <a:gd name="T99" fmla="*/ 5551759 h 1086"/>
                  <a:gd name="T100" fmla="*/ 36748 w 1117"/>
                  <a:gd name="T101" fmla="*/ 5556910 h 1086"/>
                  <a:gd name="T102" fmla="*/ 0 w 1117"/>
                  <a:gd name="T103" fmla="*/ 5556910 h 1086"/>
                  <a:gd name="T104" fmla="*/ 0 w 1117"/>
                  <a:gd name="T105" fmla="*/ 0 h 1086"/>
                  <a:gd name="T106" fmla="*/ 84078 w 1117"/>
                  <a:gd name="T107" fmla="*/ 10229 h 1086"/>
                  <a:gd name="T108" fmla="*/ 173374 w 1117"/>
                  <a:gd name="T109" fmla="*/ 20458 h 1086"/>
                  <a:gd name="T110" fmla="*/ 267961 w 1117"/>
                  <a:gd name="T111" fmla="*/ 20458 h 1086"/>
                  <a:gd name="T112" fmla="*/ 362476 w 1117"/>
                  <a:gd name="T113" fmla="*/ 25609 h 1086"/>
                  <a:gd name="T114" fmla="*/ 451773 w 1117"/>
                  <a:gd name="T115" fmla="*/ 20458 h 1086"/>
                  <a:gd name="T116" fmla="*/ 546360 w 1117"/>
                  <a:gd name="T117" fmla="*/ 20458 h 1086"/>
                  <a:gd name="T118" fmla="*/ 640947 w 1117"/>
                  <a:gd name="T119" fmla="*/ 10229 h 1086"/>
                  <a:gd name="T120" fmla="*/ 735462 w 1117"/>
                  <a:gd name="T121" fmla="*/ 0 h 1086"/>
                  <a:gd name="T122" fmla="*/ 735462 w 1117"/>
                  <a:gd name="T123" fmla="*/ 5137302 h 10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6" name="Freeform 43"/>
              <p:cNvSpPr>
                <a:spLocks/>
              </p:cNvSpPr>
              <p:nvPr userDrawn="1"/>
            </p:nvSpPr>
            <p:spPr bwMode="auto">
              <a:xfrm>
                <a:off x="7473406" y="1291790"/>
                <a:ext cx="9525" cy="77684"/>
              </a:xfrm>
              <a:custGeom>
                <a:avLst/>
                <a:gdLst>
                  <a:gd name="T0" fmla="*/ 648040 w 140"/>
                  <a:gd name="T1" fmla="*/ 0 h 1081"/>
                  <a:gd name="T2" fmla="*/ 648040 w 140"/>
                  <a:gd name="T3" fmla="*/ 5582612 h 1081"/>
                  <a:gd name="T4" fmla="*/ 513806 w 140"/>
                  <a:gd name="T5" fmla="*/ 5567090 h 1081"/>
                  <a:gd name="T6" fmla="*/ 120355 w 140"/>
                  <a:gd name="T7" fmla="*/ 5567090 h 1081"/>
                  <a:gd name="T8" fmla="*/ 0 w 140"/>
                  <a:gd name="T9" fmla="*/ 5582612 h 1081"/>
                  <a:gd name="T10" fmla="*/ 0 w 140"/>
                  <a:gd name="T11" fmla="*/ 0 h 1081"/>
                  <a:gd name="T12" fmla="*/ 78717 w 140"/>
                  <a:gd name="T13" fmla="*/ 10348 h 1081"/>
                  <a:gd name="T14" fmla="*/ 157367 w 140"/>
                  <a:gd name="T15" fmla="*/ 15522 h 1081"/>
                  <a:gd name="T16" fmla="*/ 240710 w 140"/>
                  <a:gd name="T17" fmla="*/ 20625 h 1081"/>
                  <a:gd name="T18" fmla="*/ 324054 w 140"/>
                  <a:gd name="T19" fmla="*/ 20625 h 1081"/>
                  <a:gd name="T20" fmla="*/ 421209 w 140"/>
                  <a:gd name="T21" fmla="*/ 20625 h 1081"/>
                  <a:gd name="T22" fmla="*/ 509179 w 140"/>
                  <a:gd name="T23" fmla="*/ 15522 h 1081"/>
                  <a:gd name="T24" fmla="*/ 583270 w 140"/>
                  <a:gd name="T25" fmla="*/ 10348 h 1081"/>
                  <a:gd name="T26" fmla="*/ 648040 w 140"/>
                  <a:gd name="T27" fmla="*/ 0 h 10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7" name="Freeform 44"/>
              <p:cNvSpPr>
                <a:spLocks noEditPoints="1"/>
              </p:cNvSpPr>
              <p:nvPr userDrawn="1"/>
            </p:nvSpPr>
            <p:spPr bwMode="auto">
              <a:xfrm>
                <a:off x="7413082" y="1291790"/>
                <a:ext cx="50800" cy="77684"/>
              </a:xfrm>
              <a:custGeom>
                <a:avLst/>
                <a:gdLst>
                  <a:gd name="T0" fmla="*/ 370737 w 688"/>
                  <a:gd name="T1" fmla="*/ 20754 h 1078"/>
                  <a:gd name="T2" fmla="*/ 752401 w 688"/>
                  <a:gd name="T3" fmla="*/ 0 h 1078"/>
                  <a:gd name="T4" fmla="*/ 1537438 w 688"/>
                  <a:gd name="T5" fmla="*/ 2534242 h 1078"/>
                  <a:gd name="T6" fmla="*/ 1924567 w 688"/>
                  <a:gd name="T7" fmla="*/ 2549808 h 1078"/>
                  <a:gd name="T8" fmla="*/ 2278912 w 688"/>
                  <a:gd name="T9" fmla="*/ 2570562 h 1078"/>
                  <a:gd name="T10" fmla="*/ 2584228 w 688"/>
                  <a:gd name="T11" fmla="*/ 2606954 h 1078"/>
                  <a:gd name="T12" fmla="*/ 2840444 w 688"/>
                  <a:gd name="T13" fmla="*/ 2664028 h 1078"/>
                  <a:gd name="T14" fmla="*/ 3069413 w 688"/>
                  <a:gd name="T15" fmla="*/ 2736740 h 1078"/>
                  <a:gd name="T16" fmla="*/ 3260282 w 688"/>
                  <a:gd name="T17" fmla="*/ 2835394 h 1078"/>
                  <a:gd name="T18" fmla="*/ 3412903 w 688"/>
                  <a:gd name="T19" fmla="*/ 2949686 h 1078"/>
                  <a:gd name="T20" fmla="*/ 3532889 w 688"/>
                  <a:gd name="T21" fmla="*/ 3089921 h 1078"/>
                  <a:gd name="T22" fmla="*/ 3631019 w 688"/>
                  <a:gd name="T23" fmla="*/ 3245649 h 1078"/>
                  <a:gd name="T24" fmla="*/ 3696438 w 688"/>
                  <a:gd name="T25" fmla="*/ 3432653 h 1078"/>
                  <a:gd name="T26" fmla="*/ 3740002 w 688"/>
                  <a:gd name="T27" fmla="*/ 3645527 h 1078"/>
                  <a:gd name="T28" fmla="*/ 3750930 w 688"/>
                  <a:gd name="T29" fmla="*/ 3879228 h 1078"/>
                  <a:gd name="T30" fmla="*/ 3745466 w 688"/>
                  <a:gd name="T31" fmla="*/ 4055782 h 1078"/>
                  <a:gd name="T32" fmla="*/ 3718220 w 688"/>
                  <a:gd name="T33" fmla="*/ 4227148 h 1078"/>
                  <a:gd name="T34" fmla="*/ 3690974 w 688"/>
                  <a:gd name="T35" fmla="*/ 4382949 h 1078"/>
                  <a:gd name="T36" fmla="*/ 3647337 w 688"/>
                  <a:gd name="T37" fmla="*/ 4533560 h 1078"/>
                  <a:gd name="T38" fmla="*/ 3581917 w 688"/>
                  <a:gd name="T39" fmla="*/ 4663418 h 1078"/>
                  <a:gd name="T40" fmla="*/ 3511033 w 688"/>
                  <a:gd name="T41" fmla="*/ 4793204 h 1078"/>
                  <a:gd name="T42" fmla="*/ 3418367 w 688"/>
                  <a:gd name="T43" fmla="*/ 4902307 h 1078"/>
                  <a:gd name="T44" fmla="*/ 3320238 w 688"/>
                  <a:gd name="T45" fmla="*/ 5006150 h 1078"/>
                  <a:gd name="T46" fmla="*/ 3200252 w 688"/>
                  <a:gd name="T47" fmla="*/ 5099616 h 1078"/>
                  <a:gd name="T48" fmla="*/ 3069413 w 688"/>
                  <a:gd name="T49" fmla="*/ 5187893 h 1078"/>
                  <a:gd name="T50" fmla="*/ 2916791 w 688"/>
                  <a:gd name="T51" fmla="*/ 5270982 h 1078"/>
                  <a:gd name="T52" fmla="*/ 2747778 w 688"/>
                  <a:gd name="T53" fmla="*/ 5343694 h 1078"/>
                  <a:gd name="T54" fmla="*/ 2562373 w 688"/>
                  <a:gd name="T55" fmla="*/ 5406028 h 1078"/>
                  <a:gd name="T56" fmla="*/ 2360723 w 688"/>
                  <a:gd name="T57" fmla="*/ 5463102 h 1078"/>
                  <a:gd name="T58" fmla="*/ 1919103 w 688"/>
                  <a:gd name="T59" fmla="*/ 5556568 h 1078"/>
                  <a:gd name="T60" fmla="*/ 1750090 w 688"/>
                  <a:gd name="T61" fmla="*/ 5567017 h 1078"/>
                  <a:gd name="T62" fmla="*/ 1499265 w 688"/>
                  <a:gd name="T63" fmla="*/ 5577394 h 1078"/>
                  <a:gd name="T64" fmla="*/ 1161238 w 688"/>
                  <a:gd name="T65" fmla="*/ 5587771 h 1078"/>
                  <a:gd name="T66" fmla="*/ 768719 w 688"/>
                  <a:gd name="T67" fmla="*/ 5598148 h 1078"/>
                  <a:gd name="T68" fmla="*/ 0 w 688"/>
                  <a:gd name="T69" fmla="*/ 0 h 1078"/>
                  <a:gd name="T70" fmla="*/ 2802270 w 688"/>
                  <a:gd name="T71" fmla="*/ 4575141 h 1078"/>
                  <a:gd name="T72" fmla="*/ 2873153 w 688"/>
                  <a:gd name="T73" fmla="*/ 4424529 h 1078"/>
                  <a:gd name="T74" fmla="*/ 2922255 w 688"/>
                  <a:gd name="T75" fmla="*/ 4268729 h 1078"/>
                  <a:gd name="T76" fmla="*/ 2949501 w 688"/>
                  <a:gd name="T77" fmla="*/ 4102551 h 1078"/>
                  <a:gd name="T78" fmla="*/ 2965819 w 688"/>
                  <a:gd name="T79" fmla="*/ 3920808 h 1078"/>
                  <a:gd name="T80" fmla="*/ 2944037 w 688"/>
                  <a:gd name="T81" fmla="*/ 3707862 h 1078"/>
                  <a:gd name="T82" fmla="*/ 2900399 w 688"/>
                  <a:gd name="T83" fmla="*/ 3515741 h 1078"/>
                  <a:gd name="T84" fmla="*/ 2824126 w 688"/>
                  <a:gd name="T85" fmla="*/ 3344375 h 1078"/>
                  <a:gd name="T86" fmla="*/ 2715068 w 688"/>
                  <a:gd name="T87" fmla="*/ 3193764 h 1078"/>
                  <a:gd name="T88" fmla="*/ 2584228 w 688"/>
                  <a:gd name="T89" fmla="*/ 3063906 h 1078"/>
                  <a:gd name="T90" fmla="*/ 2415215 w 688"/>
                  <a:gd name="T91" fmla="*/ 2965252 h 1078"/>
                  <a:gd name="T92" fmla="*/ 2218956 w 688"/>
                  <a:gd name="T93" fmla="*/ 2897729 h 1078"/>
                  <a:gd name="T94" fmla="*/ 1995377 w 688"/>
                  <a:gd name="T95" fmla="*/ 2866597 h 1078"/>
                  <a:gd name="T96" fmla="*/ 1891857 w 688"/>
                  <a:gd name="T97" fmla="*/ 2856220 h 1078"/>
                  <a:gd name="T98" fmla="*/ 1793653 w 688"/>
                  <a:gd name="T99" fmla="*/ 2851032 h 1078"/>
                  <a:gd name="T100" fmla="*/ 1657424 w 688"/>
                  <a:gd name="T101" fmla="*/ 2851032 h 1078"/>
                  <a:gd name="T102" fmla="*/ 1466555 w 688"/>
                  <a:gd name="T103" fmla="*/ 2845843 h 1078"/>
                  <a:gd name="T104" fmla="*/ 752401 w 688"/>
                  <a:gd name="T105" fmla="*/ 5255416 h 1078"/>
                  <a:gd name="T106" fmla="*/ 1706452 w 688"/>
                  <a:gd name="T107" fmla="*/ 5239851 h 1078"/>
                  <a:gd name="T108" fmla="*/ 1902711 w 688"/>
                  <a:gd name="T109" fmla="*/ 5203459 h 1078"/>
                  <a:gd name="T110" fmla="*/ 2082652 w 688"/>
                  <a:gd name="T111" fmla="*/ 5151573 h 1078"/>
                  <a:gd name="T112" fmla="*/ 2246202 w 688"/>
                  <a:gd name="T113" fmla="*/ 5078862 h 1078"/>
                  <a:gd name="T114" fmla="*/ 2404287 w 688"/>
                  <a:gd name="T115" fmla="*/ 4995773 h 1078"/>
                  <a:gd name="T116" fmla="*/ 2540591 w 688"/>
                  <a:gd name="T117" fmla="*/ 4891858 h 1078"/>
                  <a:gd name="T118" fmla="*/ 2655112 w 688"/>
                  <a:gd name="T119" fmla="*/ 4772450 h 1078"/>
                  <a:gd name="T120" fmla="*/ 2764096 w 688"/>
                  <a:gd name="T121" fmla="*/ 4647780 h 10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8" name="Freeform 45"/>
              <p:cNvSpPr>
                <a:spLocks noEditPoints="1"/>
              </p:cNvSpPr>
              <p:nvPr userDrawn="1"/>
            </p:nvSpPr>
            <p:spPr bwMode="auto">
              <a:xfrm>
                <a:off x="7346407" y="1291790"/>
                <a:ext cx="50800" cy="77684"/>
              </a:xfrm>
              <a:custGeom>
                <a:avLst/>
                <a:gdLst>
                  <a:gd name="T0" fmla="*/ 1719224 w 707"/>
                  <a:gd name="T1" fmla="*/ 5300434 h 1075"/>
                  <a:gd name="T2" fmla="*/ 2075471 w 707"/>
                  <a:gd name="T3" fmla="*/ 5222099 h 1075"/>
                  <a:gd name="T4" fmla="*/ 2385229 w 707"/>
                  <a:gd name="T5" fmla="*/ 5065430 h 1075"/>
                  <a:gd name="T6" fmla="*/ 2622703 w 707"/>
                  <a:gd name="T7" fmla="*/ 4835703 h 1075"/>
                  <a:gd name="T8" fmla="*/ 2798239 w 707"/>
                  <a:gd name="T9" fmla="*/ 4548452 h 1075"/>
                  <a:gd name="T10" fmla="*/ 2886044 w 707"/>
                  <a:gd name="T11" fmla="*/ 4214231 h 1075"/>
                  <a:gd name="T12" fmla="*/ 2886044 w 707"/>
                  <a:gd name="T13" fmla="*/ 3812153 h 1075"/>
                  <a:gd name="T14" fmla="*/ 2782791 w 707"/>
                  <a:gd name="T15" fmla="*/ 3441365 h 1075"/>
                  <a:gd name="T16" fmla="*/ 2576286 w 707"/>
                  <a:gd name="T17" fmla="*/ 3169796 h 1075"/>
                  <a:gd name="T18" fmla="*/ 2287150 w 707"/>
                  <a:gd name="T19" fmla="*/ 2981837 h 1075"/>
                  <a:gd name="T20" fmla="*/ 1915383 w 707"/>
                  <a:gd name="T21" fmla="*/ 2861734 h 1075"/>
                  <a:gd name="T22" fmla="*/ 1466230 w 707"/>
                  <a:gd name="T23" fmla="*/ 2804284 h 1075"/>
                  <a:gd name="T24" fmla="*/ 722768 w 707"/>
                  <a:gd name="T25" fmla="*/ 5310912 h 1075"/>
                  <a:gd name="T26" fmla="*/ 1006731 w 707"/>
                  <a:gd name="T27" fmla="*/ 2475265 h 1075"/>
                  <a:gd name="T28" fmla="*/ 1621145 w 707"/>
                  <a:gd name="T29" fmla="*/ 2449178 h 1075"/>
                  <a:gd name="T30" fmla="*/ 2116786 w 707"/>
                  <a:gd name="T31" fmla="*/ 2318596 h 1075"/>
                  <a:gd name="T32" fmla="*/ 2380055 w 707"/>
                  <a:gd name="T33" fmla="*/ 2151522 h 1075"/>
                  <a:gd name="T34" fmla="*/ 2571112 w 707"/>
                  <a:gd name="T35" fmla="*/ 1916518 h 1075"/>
                  <a:gd name="T36" fmla="*/ 2700160 w 707"/>
                  <a:gd name="T37" fmla="*/ 1629268 h 1075"/>
                  <a:gd name="T38" fmla="*/ 2736302 w 707"/>
                  <a:gd name="T39" fmla="*/ 1316003 h 1075"/>
                  <a:gd name="T40" fmla="*/ 2700160 w 707"/>
                  <a:gd name="T41" fmla="*/ 976506 h 1075"/>
                  <a:gd name="T42" fmla="*/ 2581387 w 707"/>
                  <a:gd name="T43" fmla="*/ 715415 h 1075"/>
                  <a:gd name="T44" fmla="*/ 2385229 w 707"/>
                  <a:gd name="T45" fmla="*/ 522181 h 1075"/>
                  <a:gd name="T46" fmla="*/ 2116786 w 707"/>
                  <a:gd name="T47" fmla="*/ 402078 h 1075"/>
                  <a:gd name="T48" fmla="*/ 1770887 w 707"/>
                  <a:gd name="T49" fmla="*/ 334222 h 1075"/>
                  <a:gd name="T50" fmla="*/ 1352631 w 707"/>
                  <a:gd name="T51" fmla="*/ 313338 h 1075"/>
                  <a:gd name="T52" fmla="*/ 1930903 w 707"/>
                  <a:gd name="T53" fmla="*/ 5203 h 1075"/>
                  <a:gd name="T54" fmla="*/ 2431718 w 707"/>
                  <a:gd name="T55" fmla="*/ 62653 h 1075"/>
                  <a:gd name="T56" fmla="*/ 2829208 w 707"/>
                  <a:gd name="T57" fmla="*/ 172350 h 1075"/>
                  <a:gd name="T58" fmla="*/ 3133864 w 707"/>
                  <a:gd name="T59" fmla="*/ 355106 h 1075"/>
                  <a:gd name="T60" fmla="*/ 3340369 w 707"/>
                  <a:gd name="T61" fmla="*/ 605791 h 1075"/>
                  <a:gd name="T62" fmla="*/ 3438449 w 707"/>
                  <a:gd name="T63" fmla="*/ 945216 h 1075"/>
                  <a:gd name="T64" fmla="*/ 3448795 w 707"/>
                  <a:gd name="T65" fmla="*/ 1274162 h 1075"/>
                  <a:gd name="T66" fmla="*/ 3402307 w 707"/>
                  <a:gd name="T67" fmla="*/ 1535325 h 1075"/>
                  <a:gd name="T68" fmla="*/ 3247392 w 707"/>
                  <a:gd name="T69" fmla="*/ 1879953 h 1075"/>
                  <a:gd name="T70" fmla="*/ 2896319 w 707"/>
                  <a:gd name="T71" fmla="*/ 2250740 h 1075"/>
                  <a:gd name="T72" fmla="*/ 2441993 w 707"/>
                  <a:gd name="T73" fmla="*/ 2506628 h 1075"/>
                  <a:gd name="T74" fmla="*/ 2287150 w 707"/>
                  <a:gd name="T75" fmla="*/ 2605847 h 1075"/>
                  <a:gd name="T76" fmla="*/ 2540144 w 707"/>
                  <a:gd name="T77" fmla="*/ 2652818 h 1075"/>
                  <a:gd name="T78" fmla="*/ 2813760 w 707"/>
                  <a:gd name="T79" fmla="*/ 2725950 h 1075"/>
                  <a:gd name="T80" fmla="*/ 3051233 w 707"/>
                  <a:gd name="T81" fmla="*/ 2846053 h 1075"/>
                  <a:gd name="T82" fmla="*/ 3262912 w 707"/>
                  <a:gd name="T83" fmla="*/ 2987040 h 1075"/>
                  <a:gd name="T84" fmla="*/ 3443622 w 707"/>
                  <a:gd name="T85" fmla="*/ 3180275 h 1075"/>
                  <a:gd name="T86" fmla="*/ 3577843 w 707"/>
                  <a:gd name="T87" fmla="*/ 3430959 h 1075"/>
                  <a:gd name="T88" fmla="*/ 3644954 w 707"/>
                  <a:gd name="T89" fmla="*/ 3723340 h 1075"/>
                  <a:gd name="T90" fmla="*/ 3639780 w 707"/>
                  <a:gd name="T91" fmla="*/ 4109809 h 1075"/>
                  <a:gd name="T92" fmla="*/ 3552048 w 707"/>
                  <a:gd name="T93" fmla="*/ 4501481 h 1075"/>
                  <a:gd name="T94" fmla="*/ 3371338 w 707"/>
                  <a:gd name="T95" fmla="*/ 4851312 h 1075"/>
                  <a:gd name="T96" fmla="*/ 3092549 w 707"/>
                  <a:gd name="T97" fmla="*/ 5154243 h 1075"/>
                  <a:gd name="T98" fmla="*/ 2813760 w 707"/>
                  <a:gd name="T99" fmla="*/ 5352681 h 1075"/>
                  <a:gd name="T100" fmla="*/ 2426544 w 707"/>
                  <a:gd name="T101" fmla="*/ 5509349 h 1075"/>
                  <a:gd name="T102" fmla="*/ 1863792 w 707"/>
                  <a:gd name="T103" fmla="*/ 5603293 h 10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9" name="Freeform 46"/>
              <p:cNvSpPr>
                <a:spLocks noEditPoints="1"/>
              </p:cNvSpPr>
              <p:nvPr userDrawn="1"/>
            </p:nvSpPr>
            <p:spPr bwMode="auto">
              <a:xfrm>
                <a:off x="7247983" y="1290204"/>
                <a:ext cx="84137" cy="80855"/>
              </a:xfrm>
              <a:custGeom>
                <a:avLst/>
                <a:gdLst>
                  <a:gd name="T0" fmla="*/ 461863 w 1181"/>
                  <a:gd name="T1" fmla="*/ 4606285 h 1122"/>
                  <a:gd name="T2" fmla="*/ 157374 w 1181"/>
                  <a:gd name="T3" fmla="*/ 3967516 h 1122"/>
                  <a:gd name="T4" fmla="*/ 10116 w 1181"/>
                  <a:gd name="T5" fmla="*/ 3250919 h 1122"/>
                  <a:gd name="T6" fmla="*/ 25362 w 1181"/>
                  <a:gd name="T7" fmla="*/ 2445972 h 1122"/>
                  <a:gd name="T8" fmla="*/ 218215 w 1181"/>
                  <a:gd name="T9" fmla="*/ 1724114 h 1122"/>
                  <a:gd name="T10" fmla="*/ 573499 w 1181"/>
                  <a:gd name="T11" fmla="*/ 1106099 h 1122"/>
                  <a:gd name="T12" fmla="*/ 1065854 w 1181"/>
                  <a:gd name="T13" fmla="*/ 612754 h 1122"/>
                  <a:gd name="T14" fmla="*/ 1659658 w 1181"/>
                  <a:gd name="T15" fmla="*/ 264833 h 1122"/>
                  <a:gd name="T16" fmla="*/ 2354981 w 1181"/>
                  <a:gd name="T17" fmla="*/ 46769 h 1122"/>
                  <a:gd name="T18" fmla="*/ 3101100 w 1181"/>
                  <a:gd name="T19" fmla="*/ 5189 h 1122"/>
                  <a:gd name="T20" fmla="*/ 3811670 w 1181"/>
                  <a:gd name="T21" fmla="*/ 93466 h 1122"/>
                  <a:gd name="T22" fmla="*/ 4476573 w 1181"/>
                  <a:gd name="T23" fmla="*/ 316790 h 1122"/>
                  <a:gd name="T24" fmla="*/ 5065318 w 1181"/>
                  <a:gd name="T25" fmla="*/ 675089 h 1122"/>
                  <a:gd name="T26" fmla="*/ 5527181 w 1181"/>
                  <a:gd name="T27" fmla="*/ 1178811 h 1122"/>
                  <a:gd name="T28" fmla="*/ 5851974 w 1181"/>
                  <a:gd name="T29" fmla="*/ 1833146 h 1122"/>
                  <a:gd name="T30" fmla="*/ 5989044 w 1181"/>
                  <a:gd name="T31" fmla="*/ 2627715 h 1122"/>
                  <a:gd name="T32" fmla="*/ 5968740 w 1181"/>
                  <a:gd name="T33" fmla="*/ 3235281 h 1122"/>
                  <a:gd name="T34" fmla="*/ 5867220 w 1181"/>
                  <a:gd name="T35" fmla="*/ 3733815 h 1122"/>
                  <a:gd name="T36" fmla="*/ 5694671 w 1181"/>
                  <a:gd name="T37" fmla="*/ 4206406 h 1122"/>
                  <a:gd name="T38" fmla="*/ 5445965 w 1181"/>
                  <a:gd name="T39" fmla="*/ 4627039 h 1122"/>
                  <a:gd name="T40" fmla="*/ 5141405 w 1181"/>
                  <a:gd name="T41" fmla="*/ 4990598 h 1122"/>
                  <a:gd name="T42" fmla="*/ 4770945 w 1181"/>
                  <a:gd name="T43" fmla="*/ 5297011 h 1122"/>
                  <a:gd name="T44" fmla="*/ 4339503 w 1181"/>
                  <a:gd name="T45" fmla="*/ 5530641 h 1122"/>
                  <a:gd name="T46" fmla="*/ 3872582 w 1181"/>
                  <a:gd name="T47" fmla="*/ 5702007 h 1122"/>
                  <a:gd name="T48" fmla="*/ 3370111 w 1181"/>
                  <a:gd name="T49" fmla="*/ 5800734 h 1122"/>
                  <a:gd name="T50" fmla="*/ 2786424 w 1181"/>
                  <a:gd name="T51" fmla="*/ 5821488 h 1122"/>
                  <a:gd name="T52" fmla="*/ 2025130 w 1181"/>
                  <a:gd name="T53" fmla="*/ 5707268 h 1122"/>
                  <a:gd name="T54" fmla="*/ 1355169 w 1181"/>
                  <a:gd name="T55" fmla="*/ 5442363 h 1122"/>
                  <a:gd name="T56" fmla="*/ 807031 w 1181"/>
                  <a:gd name="T57" fmla="*/ 5032107 h 1122"/>
                  <a:gd name="T58" fmla="*/ 1745932 w 1181"/>
                  <a:gd name="T59" fmla="*/ 5182719 h 1122"/>
                  <a:gd name="T60" fmla="*/ 2228099 w 1181"/>
                  <a:gd name="T61" fmla="*/ 5426797 h 1122"/>
                  <a:gd name="T62" fmla="*/ 2750874 w 1181"/>
                  <a:gd name="T63" fmla="*/ 5546278 h 1122"/>
                  <a:gd name="T64" fmla="*/ 3375169 w 1181"/>
                  <a:gd name="T65" fmla="*/ 5520263 h 1122"/>
                  <a:gd name="T66" fmla="*/ 3963914 w 1181"/>
                  <a:gd name="T67" fmla="*/ 5302200 h 1122"/>
                  <a:gd name="T68" fmla="*/ 4435965 w 1181"/>
                  <a:gd name="T69" fmla="*/ 4933452 h 1122"/>
                  <a:gd name="T70" fmla="*/ 4786120 w 1181"/>
                  <a:gd name="T71" fmla="*/ 4440107 h 1122"/>
                  <a:gd name="T72" fmla="*/ 5034826 w 1181"/>
                  <a:gd name="T73" fmla="*/ 3874050 h 1122"/>
                  <a:gd name="T74" fmla="*/ 5171896 w 1181"/>
                  <a:gd name="T75" fmla="*/ 3287239 h 1122"/>
                  <a:gd name="T76" fmla="*/ 5202317 w 1181"/>
                  <a:gd name="T77" fmla="*/ 2669296 h 1122"/>
                  <a:gd name="T78" fmla="*/ 5105926 w 1181"/>
                  <a:gd name="T79" fmla="*/ 1900669 h 1122"/>
                  <a:gd name="T80" fmla="*/ 4796308 w 1181"/>
                  <a:gd name="T81" fmla="*/ 1189188 h 1122"/>
                  <a:gd name="T82" fmla="*/ 4491747 w 1181"/>
                  <a:gd name="T83" fmla="*/ 830890 h 1122"/>
                  <a:gd name="T84" fmla="*/ 4182200 w 1181"/>
                  <a:gd name="T85" fmla="*/ 592000 h 1122"/>
                  <a:gd name="T86" fmla="*/ 3821786 w 1181"/>
                  <a:gd name="T87" fmla="*/ 415445 h 1122"/>
                  <a:gd name="T88" fmla="*/ 3268591 w 1181"/>
                  <a:gd name="T89" fmla="*/ 285587 h 1122"/>
                  <a:gd name="T90" fmla="*/ 2786424 w 1181"/>
                  <a:gd name="T91" fmla="*/ 285587 h 1122"/>
                  <a:gd name="T92" fmla="*/ 2202737 w 1181"/>
                  <a:gd name="T93" fmla="*/ 415445 h 1122"/>
                  <a:gd name="T94" fmla="*/ 1710453 w 1181"/>
                  <a:gd name="T95" fmla="*/ 706292 h 1122"/>
                  <a:gd name="T96" fmla="*/ 1309431 w 1181"/>
                  <a:gd name="T97" fmla="*/ 1111360 h 1122"/>
                  <a:gd name="T98" fmla="*/ 1020188 w 1181"/>
                  <a:gd name="T99" fmla="*/ 1651402 h 1122"/>
                  <a:gd name="T100" fmla="*/ 842510 w 1181"/>
                  <a:gd name="T101" fmla="*/ 2295360 h 1122"/>
                  <a:gd name="T102" fmla="*/ 786727 w 1181"/>
                  <a:gd name="T103" fmla="*/ 3027595 h 1122"/>
                  <a:gd name="T104" fmla="*/ 842510 w 1181"/>
                  <a:gd name="T105" fmla="*/ 3718249 h 1122"/>
                  <a:gd name="T106" fmla="*/ 1035362 w 1181"/>
                  <a:gd name="T107" fmla="*/ 4315510 h 1122"/>
                  <a:gd name="T108" fmla="*/ 1339923 w 1181"/>
                  <a:gd name="T109" fmla="*/ 4803666 h 11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1" cy="77684"/>
              </a:xfrm>
              <a:custGeom>
                <a:avLst/>
                <a:gdLst>
                  <a:gd name="T0" fmla="*/ 358588 w 940"/>
                  <a:gd name="T1" fmla="*/ 5551639 h 1081"/>
                  <a:gd name="T2" fmla="*/ 195125 w 940"/>
                  <a:gd name="T3" fmla="*/ 5567090 h 1081"/>
                  <a:gd name="T4" fmla="*/ 0 w 940"/>
                  <a:gd name="T5" fmla="*/ 5582612 h 1081"/>
                  <a:gd name="T6" fmla="*/ 0 w 940"/>
                  <a:gd name="T7" fmla="*/ 0 h 1081"/>
                  <a:gd name="T8" fmla="*/ 4956983 w 940"/>
                  <a:gd name="T9" fmla="*/ 0 h 1081"/>
                  <a:gd name="T10" fmla="*/ 4956983 w 940"/>
                  <a:gd name="T11" fmla="*/ 5582612 h 1081"/>
                  <a:gd name="T12" fmla="*/ 4814579 w 940"/>
                  <a:gd name="T13" fmla="*/ 5572264 h 1081"/>
                  <a:gd name="T14" fmla="*/ 4751329 w 940"/>
                  <a:gd name="T15" fmla="*/ 5572264 h 1081"/>
                  <a:gd name="T16" fmla="*/ 4714439 w 940"/>
                  <a:gd name="T17" fmla="*/ 5567090 h 1081"/>
                  <a:gd name="T18" fmla="*/ 4593094 w 940"/>
                  <a:gd name="T19" fmla="*/ 5551639 h 1081"/>
                  <a:gd name="T20" fmla="*/ 4466593 w 940"/>
                  <a:gd name="T21" fmla="*/ 5567090 h 1081"/>
                  <a:gd name="T22" fmla="*/ 4366380 w 940"/>
                  <a:gd name="T23" fmla="*/ 5572264 h 1081"/>
                  <a:gd name="T24" fmla="*/ 4234506 w 940"/>
                  <a:gd name="T25" fmla="*/ 5582612 h 1081"/>
                  <a:gd name="T26" fmla="*/ 4234506 w 940"/>
                  <a:gd name="T27" fmla="*/ 413141 h 1081"/>
                  <a:gd name="T28" fmla="*/ 4150124 w 940"/>
                  <a:gd name="T29" fmla="*/ 413141 h 1081"/>
                  <a:gd name="T30" fmla="*/ 4065814 w 940"/>
                  <a:gd name="T31" fmla="*/ 413141 h 1081"/>
                  <a:gd name="T32" fmla="*/ 3965601 w 940"/>
                  <a:gd name="T33" fmla="*/ 413141 h 1081"/>
                  <a:gd name="T34" fmla="*/ 3860087 w 940"/>
                  <a:gd name="T35" fmla="*/ 413141 h 1081"/>
                  <a:gd name="T36" fmla="*/ 3744116 w 940"/>
                  <a:gd name="T37" fmla="*/ 407967 h 1081"/>
                  <a:gd name="T38" fmla="*/ 3622844 w 940"/>
                  <a:gd name="T39" fmla="*/ 407967 h 1081"/>
                  <a:gd name="T40" fmla="*/ 3490969 w 940"/>
                  <a:gd name="T41" fmla="*/ 407967 h 1081"/>
                  <a:gd name="T42" fmla="*/ 3348565 w 940"/>
                  <a:gd name="T43" fmla="*/ 402793 h 1081"/>
                  <a:gd name="T44" fmla="*/ 3211462 w 940"/>
                  <a:gd name="T45" fmla="*/ 402793 h 1081"/>
                  <a:gd name="T46" fmla="*/ 3074359 w 940"/>
                  <a:gd name="T47" fmla="*/ 397618 h 1081"/>
                  <a:gd name="T48" fmla="*/ 2953087 w 940"/>
                  <a:gd name="T49" fmla="*/ 397618 h 1081"/>
                  <a:gd name="T50" fmla="*/ 2842344 w 940"/>
                  <a:gd name="T51" fmla="*/ 392516 h 1081"/>
                  <a:gd name="T52" fmla="*/ 2742132 w 940"/>
                  <a:gd name="T53" fmla="*/ 392516 h 1081"/>
                  <a:gd name="T54" fmla="*/ 2647220 w 940"/>
                  <a:gd name="T55" fmla="*/ 392516 h 1081"/>
                  <a:gd name="T56" fmla="*/ 2562837 w 940"/>
                  <a:gd name="T57" fmla="*/ 392516 h 1081"/>
                  <a:gd name="T58" fmla="*/ 2483756 w 940"/>
                  <a:gd name="T59" fmla="*/ 392516 h 1081"/>
                  <a:gd name="T60" fmla="*/ 2409904 w 940"/>
                  <a:gd name="T61" fmla="*/ 392516 h 1081"/>
                  <a:gd name="T62" fmla="*/ 2325594 w 940"/>
                  <a:gd name="T63" fmla="*/ 392516 h 1081"/>
                  <a:gd name="T64" fmla="*/ 2230610 w 940"/>
                  <a:gd name="T65" fmla="*/ 392516 h 1081"/>
                  <a:gd name="T66" fmla="*/ 2125168 w 940"/>
                  <a:gd name="T67" fmla="*/ 392516 h 1081"/>
                  <a:gd name="T68" fmla="*/ 2014426 w 940"/>
                  <a:gd name="T69" fmla="*/ 397618 h 1081"/>
                  <a:gd name="T70" fmla="*/ 1887852 w 940"/>
                  <a:gd name="T71" fmla="*/ 397618 h 1081"/>
                  <a:gd name="T72" fmla="*/ 1756051 w 940"/>
                  <a:gd name="T73" fmla="*/ 402793 h 1081"/>
                  <a:gd name="T74" fmla="*/ 1613646 w 940"/>
                  <a:gd name="T75" fmla="*/ 402793 h 1081"/>
                  <a:gd name="T76" fmla="*/ 1471242 w 940"/>
                  <a:gd name="T77" fmla="*/ 407967 h 1081"/>
                  <a:gd name="T78" fmla="*/ 1344742 w 940"/>
                  <a:gd name="T79" fmla="*/ 407967 h 1081"/>
                  <a:gd name="T80" fmla="*/ 1223397 w 940"/>
                  <a:gd name="T81" fmla="*/ 407967 h 1081"/>
                  <a:gd name="T82" fmla="*/ 1102125 w 940"/>
                  <a:gd name="T83" fmla="*/ 413141 h 1081"/>
                  <a:gd name="T84" fmla="*/ 996683 w 940"/>
                  <a:gd name="T85" fmla="*/ 413141 h 1081"/>
                  <a:gd name="T86" fmla="*/ 896470 w 940"/>
                  <a:gd name="T87" fmla="*/ 413141 h 1081"/>
                  <a:gd name="T88" fmla="*/ 806860 w 940"/>
                  <a:gd name="T89" fmla="*/ 413141 h 1081"/>
                  <a:gd name="T90" fmla="*/ 727706 w 940"/>
                  <a:gd name="T91" fmla="*/ 413141 h 1081"/>
                  <a:gd name="T92" fmla="*/ 727706 w 940"/>
                  <a:gd name="T93" fmla="*/ 5582612 h 1081"/>
                  <a:gd name="T94" fmla="*/ 580073 w 940"/>
                  <a:gd name="T95" fmla="*/ 5572264 h 1081"/>
                  <a:gd name="T96" fmla="*/ 516823 w 940"/>
                  <a:gd name="T97" fmla="*/ 5572264 h 1081"/>
                  <a:gd name="T98" fmla="*/ 479860 w 940"/>
                  <a:gd name="T99" fmla="*/ 5567090 h 1081"/>
                  <a:gd name="T100" fmla="*/ 358588 w 940"/>
                  <a:gd name="T101" fmla="*/ 5551639 h 10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5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6156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3" cy="288541"/>
              </a:xfrm>
              <a:custGeom>
                <a:avLst/>
                <a:gdLst>
                  <a:gd name="T0" fmla="*/ 18246272 w 7283"/>
                  <a:gd name="T1" fmla="*/ 17120723 h 4012"/>
                  <a:gd name="T2" fmla="*/ 27575151 w 7283"/>
                  <a:gd name="T3" fmla="*/ 13277561 h 4012"/>
                  <a:gd name="T4" fmla="*/ 37402864 w 7283"/>
                  <a:gd name="T5" fmla="*/ 9439649 h 4012"/>
                  <a:gd name="T6" fmla="*/ 37413118 w 7283"/>
                  <a:gd name="T7" fmla="*/ 8539649 h 4012"/>
                  <a:gd name="T8" fmla="*/ 37418282 w 7283"/>
                  <a:gd name="T9" fmla="*/ 7691358 h 4012"/>
                  <a:gd name="T10" fmla="*/ 37423445 w 7283"/>
                  <a:gd name="T11" fmla="*/ 6874137 h 4012"/>
                  <a:gd name="T12" fmla="*/ 37428537 w 7283"/>
                  <a:gd name="T13" fmla="*/ 6072378 h 4012"/>
                  <a:gd name="T14" fmla="*/ 37433700 w 7283"/>
                  <a:gd name="T15" fmla="*/ 5255157 h 4012"/>
                  <a:gd name="T16" fmla="*/ 37438863 w 7283"/>
                  <a:gd name="T17" fmla="*/ 4412045 h 4012"/>
                  <a:gd name="T18" fmla="*/ 37449118 w 7283"/>
                  <a:gd name="T19" fmla="*/ 3517223 h 4012"/>
                  <a:gd name="T20" fmla="*/ 37454281 w 7283"/>
                  <a:gd name="T21" fmla="*/ 2560334 h 4012"/>
                  <a:gd name="T22" fmla="*/ 37444027 w 7283"/>
                  <a:gd name="T23" fmla="*/ 1060309 h 4012"/>
                  <a:gd name="T24" fmla="*/ 37402864 w 7283"/>
                  <a:gd name="T25" fmla="*/ 910357 h 4012"/>
                  <a:gd name="T26" fmla="*/ 37356537 w 7283"/>
                  <a:gd name="T27" fmla="*/ 775867 h 4012"/>
                  <a:gd name="T28" fmla="*/ 37289701 w 7283"/>
                  <a:gd name="T29" fmla="*/ 656913 h 4012"/>
                  <a:gd name="T30" fmla="*/ 37212610 w 7283"/>
                  <a:gd name="T31" fmla="*/ 548242 h 4012"/>
                  <a:gd name="T32" fmla="*/ 37125121 w 7283"/>
                  <a:gd name="T33" fmla="*/ 455178 h 4012"/>
                  <a:gd name="T34" fmla="*/ 37027448 w 7283"/>
                  <a:gd name="T35" fmla="*/ 372399 h 4012"/>
                  <a:gd name="T36" fmla="*/ 36919449 w 7283"/>
                  <a:gd name="T37" fmla="*/ 299976 h 4012"/>
                  <a:gd name="T38" fmla="*/ 36734287 w 7283"/>
                  <a:gd name="T39" fmla="*/ 206912 h 4012"/>
                  <a:gd name="T40" fmla="*/ 36461707 w 7283"/>
                  <a:gd name="T41" fmla="*/ 118955 h 4012"/>
                  <a:gd name="T42" fmla="*/ 36168618 w 7283"/>
                  <a:gd name="T43" fmla="*/ 62067 h 4012"/>
                  <a:gd name="T44" fmla="*/ 35854875 w 7283"/>
                  <a:gd name="T45" fmla="*/ 15535 h 4012"/>
                  <a:gd name="T46" fmla="*/ 33293802 w 7283"/>
                  <a:gd name="T47" fmla="*/ 0 h 4012"/>
                  <a:gd name="T48" fmla="*/ 32059556 w 7283"/>
                  <a:gd name="T49" fmla="*/ 10356 h 4012"/>
                  <a:gd name="T50" fmla="*/ 30588802 w 7283"/>
                  <a:gd name="T51" fmla="*/ 15535 h 4012"/>
                  <a:gd name="T52" fmla="*/ 28912233 w 7283"/>
                  <a:gd name="T53" fmla="*/ 20713 h 4012"/>
                  <a:gd name="T54" fmla="*/ 27071155 w 7283"/>
                  <a:gd name="T55" fmla="*/ 25891 h 4012"/>
                  <a:gd name="T56" fmla="*/ 25096405 w 7283"/>
                  <a:gd name="T57" fmla="*/ 25891 h 4012"/>
                  <a:gd name="T58" fmla="*/ 23029001 w 7283"/>
                  <a:gd name="T59" fmla="*/ 31069 h 4012"/>
                  <a:gd name="T60" fmla="*/ 20894762 w 7283"/>
                  <a:gd name="T61" fmla="*/ 31069 h 4012"/>
                  <a:gd name="T62" fmla="*/ 18734850 w 7283"/>
                  <a:gd name="T63" fmla="*/ 31069 h 4012"/>
                  <a:gd name="T64" fmla="*/ 17639440 w 7283"/>
                  <a:gd name="T65" fmla="*/ 31069 h 4012"/>
                  <a:gd name="T66" fmla="*/ 15489782 w 7283"/>
                  <a:gd name="T67" fmla="*/ 31069 h 4012"/>
                  <a:gd name="T68" fmla="*/ 13381288 w 7283"/>
                  <a:gd name="T69" fmla="*/ 31069 h 4012"/>
                  <a:gd name="T70" fmla="*/ 11355048 w 7283"/>
                  <a:gd name="T71" fmla="*/ 25891 h 4012"/>
                  <a:gd name="T72" fmla="*/ 9441970 w 7283"/>
                  <a:gd name="T73" fmla="*/ 20713 h 4012"/>
                  <a:gd name="T74" fmla="*/ 7678055 w 7283"/>
                  <a:gd name="T75" fmla="*/ 15535 h 4012"/>
                  <a:gd name="T76" fmla="*/ 6099230 w 7283"/>
                  <a:gd name="T77" fmla="*/ 10356 h 4012"/>
                  <a:gd name="T78" fmla="*/ 4746730 w 7283"/>
                  <a:gd name="T79" fmla="*/ 5178 h 4012"/>
                  <a:gd name="T80" fmla="*/ 1763915 w 7283"/>
                  <a:gd name="T81" fmla="*/ 0 h 4012"/>
                  <a:gd name="T82" fmla="*/ 1445081 w 7283"/>
                  <a:gd name="T83" fmla="*/ 31069 h 4012"/>
                  <a:gd name="T84" fmla="*/ 1131410 w 7283"/>
                  <a:gd name="T85" fmla="*/ 87958 h 4012"/>
                  <a:gd name="T86" fmla="*/ 848575 w 7283"/>
                  <a:gd name="T87" fmla="*/ 160380 h 4012"/>
                  <a:gd name="T88" fmla="*/ 591414 w 7283"/>
                  <a:gd name="T89" fmla="*/ 268979 h 4012"/>
                  <a:gd name="T90" fmla="*/ 478251 w 7283"/>
                  <a:gd name="T91" fmla="*/ 336224 h 4012"/>
                  <a:gd name="T92" fmla="*/ 370252 w 7283"/>
                  <a:gd name="T93" fmla="*/ 413825 h 4012"/>
                  <a:gd name="T94" fmla="*/ 277671 w 7283"/>
                  <a:gd name="T95" fmla="*/ 501710 h 4012"/>
                  <a:gd name="T96" fmla="*/ 195417 w 7283"/>
                  <a:gd name="T97" fmla="*/ 600024 h 4012"/>
                  <a:gd name="T98" fmla="*/ 123417 w 7283"/>
                  <a:gd name="T99" fmla="*/ 713801 h 4012"/>
                  <a:gd name="T100" fmla="*/ 71999 w 7283"/>
                  <a:gd name="T101" fmla="*/ 837934 h 4012"/>
                  <a:gd name="T102" fmla="*/ 25745 w 7283"/>
                  <a:gd name="T103" fmla="*/ 982780 h 4012"/>
                  <a:gd name="T104" fmla="*/ 0 w 7283"/>
                  <a:gd name="T105" fmla="*/ 1143088 h 4012"/>
                  <a:gd name="T106" fmla="*/ 10255 w 7283"/>
                  <a:gd name="T107" fmla="*/ 3812093 h 4012"/>
                  <a:gd name="T108" fmla="*/ 25745 w 7283"/>
                  <a:gd name="T109" fmla="*/ 6222402 h 4012"/>
                  <a:gd name="T110" fmla="*/ 41163 w 7283"/>
                  <a:gd name="T111" fmla="*/ 8524114 h 4012"/>
                  <a:gd name="T112" fmla="*/ 51418 w 7283"/>
                  <a:gd name="T113" fmla="*/ 10753474 h 4012"/>
                  <a:gd name="T114" fmla="*/ 61745 w 7283"/>
                  <a:gd name="T115" fmla="*/ 12951694 h 4012"/>
                  <a:gd name="T116" fmla="*/ 61745 w 7283"/>
                  <a:gd name="T117" fmla="*/ 15134450 h 4012"/>
                  <a:gd name="T118" fmla="*/ 66836 w 7283"/>
                  <a:gd name="T119" fmla="*/ 17337920 h 4012"/>
                  <a:gd name="T120" fmla="*/ 61745 w 7283"/>
                  <a:gd name="T121" fmla="*/ 19593099 h 4012"/>
                  <a:gd name="T122" fmla="*/ 8835138 w 7283"/>
                  <a:gd name="T123" fmla="*/ 20751722 h 4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3" cy="435982"/>
              </a:xfrm>
              <a:custGeom>
                <a:avLst/>
                <a:gdLst>
                  <a:gd name="T0" fmla="*/ 18848109 w 7279"/>
                  <a:gd name="T1" fmla="*/ 3832990 h 6066"/>
                  <a:gd name="T2" fmla="*/ 9436898 w 7279"/>
                  <a:gd name="T3" fmla="*/ 11302614 h 6066"/>
                  <a:gd name="T4" fmla="*/ 25759 w 7279"/>
                  <a:gd name="T5" fmla="*/ 11958671 h 6066"/>
                  <a:gd name="T6" fmla="*/ 20593 w 7279"/>
                  <a:gd name="T7" fmla="*/ 13002125 h 6066"/>
                  <a:gd name="T8" fmla="*/ 15427 w 7279"/>
                  <a:gd name="T9" fmla="*/ 14086977 h 6066"/>
                  <a:gd name="T10" fmla="*/ 10332 w 7279"/>
                  <a:gd name="T11" fmla="*/ 15171757 h 6066"/>
                  <a:gd name="T12" fmla="*/ 5166 w 7279"/>
                  <a:gd name="T13" fmla="*/ 16241084 h 6066"/>
                  <a:gd name="T14" fmla="*/ 0 w 7279"/>
                  <a:gd name="T15" fmla="*/ 17155381 h 6066"/>
                  <a:gd name="T16" fmla="*/ 20593 w 7279"/>
                  <a:gd name="T17" fmla="*/ 17857941 h 6066"/>
                  <a:gd name="T18" fmla="*/ 92704 w 7279"/>
                  <a:gd name="T19" fmla="*/ 18581127 h 6066"/>
                  <a:gd name="T20" fmla="*/ 241948 w 7279"/>
                  <a:gd name="T21" fmla="*/ 19325014 h 6066"/>
                  <a:gd name="T22" fmla="*/ 499394 w 7279"/>
                  <a:gd name="T23" fmla="*/ 20079249 h 6066"/>
                  <a:gd name="T24" fmla="*/ 885492 w 7279"/>
                  <a:gd name="T25" fmla="*/ 20859216 h 6066"/>
                  <a:gd name="T26" fmla="*/ 1436404 w 7279"/>
                  <a:gd name="T27" fmla="*/ 21659954 h 6066"/>
                  <a:gd name="T28" fmla="*/ 2177746 w 7279"/>
                  <a:gd name="T29" fmla="*/ 22481319 h 6066"/>
                  <a:gd name="T30" fmla="*/ 3140514 w 7279"/>
                  <a:gd name="T31" fmla="*/ 23323312 h 6066"/>
                  <a:gd name="T32" fmla="*/ 4350325 w 7279"/>
                  <a:gd name="T33" fmla="*/ 24186004 h 6066"/>
                  <a:gd name="T34" fmla="*/ 5838247 w 7279"/>
                  <a:gd name="T35" fmla="*/ 25074499 h 6066"/>
                  <a:gd name="T36" fmla="*/ 7877009 w 7279"/>
                  <a:gd name="T37" fmla="*/ 26128302 h 6066"/>
                  <a:gd name="T38" fmla="*/ 10723986 w 7279"/>
                  <a:gd name="T39" fmla="*/ 27523071 h 6066"/>
                  <a:gd name="T40" fmla="*/ 13802722 w 7279"/>
                  <a:gd name="T41" fmla="*/ 29005596 h 6066"/>
                  <a:gd name="T42" fmla="*/ 16536546 w 7279"/>
                  <a:gd name="T43" fmla="*/ 30302186 h 6066"/>
                  <a:gd name="T44" fmla="*/ 18338455 w 7279"/>
                  <a:gd name="T45" fmla="*/ 31149426 h 6066"/>
                  <a:gd name="T46" fmla="*/ 18734885 w 7279"/>
                  <a:gd name="T47" fmla="*/ 31335362 h 6066"/>
                  <a:gd name="T48" fmla="*/ 18745145 w 7279"/>
                  <a:gd name="T49" fmla="*/ 31335362 h 6066"/>
                  <a:gd name="T50" fmla="*/ 19594617 w 7279"/>
                  <a:gd name="T51" fmla="*/ 30937616 h 6066"/>
                  <a:gd name="T52" fmla="*/ 21772363 w 7279"/>
                  <a:gd name="T53" fmla="*/ 29904441 h 6066"/>
                  <a:gd name="T54" fmla="*/ 24686356 w 7279"/>
                  <a:gd name="T55" fmla="*/ 28520022 h 6066"/>
                  <a:gd name="T56" fmla="*/ 27754760 w 7279"/>
                  <a:gd name="T57" fmla="*/ 27037496 h 6066"/>
                  <a:gd name="T58" fmla="*/ 30395880 w 7279"/>
                  <a:gd name="T59" fmla="*/ 25725382 h 6066"/>
                  <a:gd name="T60" fmla="*/ 32166936 w 7279"/>
                  <a:gd name="T61" fmla="*/ 24780035 h 6066"/>
                  <a:gd name="T62" fmla="*/ 33556988 w 7279"/>
                  <a:gd name="T63" fmla="*/ 23896715 h 6066"/>
                  <a:gd name="T64" fmla="*/ 34684427 w 7279"/>
                  <a:gd name="T65" fmla="*/ 23039198 h 6066"/>
                  <a:gd name="T66" fmla="*/ 35564825 w 7279"/>
                  <a:gd name="T67" fmla="*/ 22207483 h 6066"/>
                  <a:gd name="T68" fmla="*/ 36239294 w 7279"/>
                  <a:gd name="T69" fmla="*/ 21391292 h 6066"/>
                  <a:gd name="T70" fmla="*/ 36738616 w 7279"/>
                  <a:gd name="T71" fmla="*/ 20600976 h 6066"/>
                  <a:gd name="T72" fmla="*/ 37083600 w 7279"/>
                  <a:gd name="T73" fmla="*/ 19826113 h 6066"/>
                  <a:gd name="T74" fmla="*/ 37294694 w 7279"/>
                  <a:gd name="T75" fmla="*/ 19071877 h 6066"/>
                  <a:gd name="T76" fmla="*/ 37413085 w 7279"/>
                  <a:gd name="T77" fmla="*/ 18333237 h 6066"/>
                  <a:gd name="T78" fmla="*/ 37464531 w 7279"/>
                  <a:gd name="T79" fmla="*/ 17620328 h 6066"/>
                  <a:gd name="T80" fmla="*/ 37474864 w 7279"/>
                  <a:gd name="T81" fmla="*/ 16928119 h 6066"/>
                  <a:gd name="T82" fmla="*/ 37454271 w 7279"/>
                  <a:gd name="T83" fmla="*/ 13658182 h 6066"/>
                  <a:gd name="T84" fmla="*/ 37433678 w 7279"/>
                  <a:gd name="T85" fmla="*/ 10429644 h 6066"/>
                  <a:gd name="T86" fmla="*/ 37423346 w 7279"/>
                  <a:gd name="T87" fmla="*/ 7242361 h 6066"/>
                  <a:gd name="T88" fmla="*/ 37418251 w 7279"/>
                  <a:gd name="T89" fmla="*/ 4106755 h 6066"/>
                  <a:gd name="T90" fmla="*/ 37423346 w 7279"/>
                  <a:gd name="T91" fmla="*/ 1017651 h 60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7388" y="0"/>
            <a:ext cx="0" cy="10937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60" r:id="rId1"/>
    <p:sldLayoutId id="2147488661" r:id="rId2"/>
    <p:sldLayoutId id="2147488662" r:id="rId3"/>
    <p:sldLayoutId id="2147488663" r:id="rId4"/>
    <p:sldLayoutId id="2147488664" r:id="rId5"/>
    <p:sldLayoutId id="2147488665" r:id="rId6"/>
    <p:sldLayoutId id="2147488666" r:id="rId7"/>
    <p:sldLayoutId id="2147488667" r:id="rId8"/>
    <p:sldLayoutId id="2147488668" r:id="rId9"/>
    <p:sldLayoutId id="2147488669" r:id="rId10"/>
    <p:sldLayoutId id="2147488670" r:id="rId11"/>
    <p:sldLayoutId id="2147488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205038"/>
            <a:ext cx="6553200" cy="31527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Аналитика в сфере образования: возможности и ответственность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дискурс-лекция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553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Зубковская</a:t>
            </a:r>
            <a:r>
              <a:rPr lang="ru-RU" altLang="ru-RU" sz="2000" dirty="0" smtClean="0"/>
              <a:t> Ирина, к.б.н., методист ККИПК</a:t>
            </a:r>
          </a:p>
        </p:txBody>
      </p:sp>
      <p:sp>
        <p:nvSpPr>
          <p:cNvPr id="65540" name="Прямоугольник 3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438" y="6092825"/>
            <a:ext cx="19780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FFFFFF"/>
                </a:solidFill>
                <a:latin typeface="Calibri"/>
                <a:cs typeface="+mn-cs"/>
              </a:rPr>
              <a:t>Красноярск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4356" y="228600"/>
            <a:ext cx="6211691" cy="990600"/>
          </a:xfrm>
        </p:spPr>
        <p:txBody>
          <a:bodyPr/>
          <a:lstStyle/>
          <a:p>
            <a:r>
              <a:rPr lang="ru-RU" sz="2800" dirty="0" smtClean="0"/>
              <a:t>Региональный анализ: структура  отчетов МУО (2016, </a:t>
            </a:r>
            <a:r>
              <a:rPr lang="ru-RU" sz="2800" dirty="0" err="1" smtClean="0"/>
              <a:t>кк</a:t>
            </a:r>
            <a:r>
              <a:rPr lang="ru-RU" sz="2800" dirty="0" smtClean="0"/>
              <a:t> </a:t>
            </a:r>
            <a:r>
              <a:rPr lang="ru-RU" sz="2800" dirty="0" err="1" smtClean="0"/>
              <a:t>ипк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graphicFrame>
        <p:nvGraphicFramePr>
          <p:cNvPr id="33280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65922" y="1222513"/>
          <a:ext cx="8179904" cy="5208104"/>
        </p:xfrm>
        <a:graphic>
          <a:graphicData uri="http://schemas.openxmlformats.org/presentationml/2006/ole">
            <p:oleObj spid="_x0000_s332806" name="Acrobat Document" r:id="rId3" imgW="9145800" imgH="68594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9487" y="68262"/>
            <a:ext cx="5470662" cy="1323215"/>
          </a:xfrm>
        </p:spPr>
        <p:txBody>
          <a:bodyPr/>
          <a:lstStyle/>
          <a:p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400" b="1" dirty="0" smtClean="0"/>
              <a:t>Муниципальный анализ </a:t>
            </a:r>
            <a:r>
              <a:rPr lang="ru-RU" sz="3200" b="1" dirty="0" smtClean="0"/>
              <a:t>-</a:t>
            </a:r>
            <a:br>
              <a:rPr lang="ru-RU" sz="3200" b="1" dirty="0" smtClean="0"/>
            </a:br>
            <a:r>
              <a:rPr lang="ru-RU" sz="2000" b="1" dirty="0" smtClean="0"/>
              <a:t>пример «лобового решения» </a:t>
            </a:r>
            <a:br>
              <a:rPr lang="ru-RU" sz="2000" b="1" dirty="0" smtClean="0"/>
            </a:br>
            <a:r>
              <a:rPr lang="ru-RU" altLang="ru-RU" sz="2000" dirty="0" smtClean="0"/>
              <a:t>«</a:t>
            </a:r>
            <a:r>
              <a:rPr lang="ru-RU" altLang="ru-RU" sz="1600" dirty="0" smtClean="0"/>
              <a:t>Высшая школа экономики</a:t>
            </a:r>
            <a:r>
              <a:rPr lang="ru-RU" altLang="ru-RU" sz="2000" dirty="0" smtClean="0"/>
              <a:t>» ,  2015</a:t>
            </a:r>
            <a:endParaRPr lang="ru-RU" sz="2000" b="1" dirty="0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7663"/>
            <a:ext cx="71294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ая выноска 6"/>
          <p:cNvSpPr/>
          <p:nvPr/>
        </p:nvSpPr>
        <p:spPr>
          <a:xfrm>
            <a:off x="6629400" y="903288"/>
            <a:ext cx="2411413" cy="1403350"/>
          </a:xfrm>
          <a:prstGeom prst="wedgeRectCallout">
            <a:avLst>
              <a:gd name="adj1" fmla="val -48146"/>
              <a:gd name="adj2" fmla="val 7482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prstClr val="black"/>
                </a:solidFill>
              </a:rPr>
              <a:t>КАК ДИРЕКТОРУ ШКОЛЫ ПОВЫСИТЬ СВОИ ПОКАЗАТЕЛИ?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905767" y="2565400"/>
            <a:ext cx="2257283" cy="4103688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Tx/>
              <a:buChar char="-"/>
              <a:defRPr/>
            </a:pPr>
            <a:r>
              <a:rPr lang="ru-RU" sz="1600" dirty="0">
                <a:solidFill>
                  <a:prstClr val="black"/>
                </a:solidFill>
              </a:rPr>
              <a:t>Увеличить школу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>
                <a:solidFill>
                  <a:prstClr val="black"/>
                </a:solidFill>
              </a:rPr>
              <a:t>Организовать отбор детей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>
                <a:solidFill>
                  <a:prstClr val="black"/>
                </a:solidFill>
              </a:rPr>
              <a:t>Организовать «натаскивание» на ЕГЭ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>
                <a:solidFill>
                  <a:prstClr val="black"/>
                </a:solidFill>
              </a:rPr>
              <a:t>Повысить качество обучения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>
                <a:solidFill>
                  <a:prstClr val="black"/>
                </a:solidFill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3158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504661" y="149087"/>
            <a:ext cx="6639339" cy="901838"/>
          </a:xfrm>
        </p:spPr>
        <p:txBody>
          <a:bodyPr/>
          <a:lstStyle/>
          <a:p>
            <a:r>
              <a:rPr lang="ru-RU" altLang="ru-RU" dirty="0" smtClean="0"/>
              <a:t> </a:t>
            </a:r>
            <a:r>
              <a:rPr lang="ru-RU" altLang="ru-RU" sz="2400" dirty="0" smtClean="0"/>
              <a:t>Аналитика: классические функции в новой идеологии </a:t>
            </a:r>
            <a:r>
              <a:rPr lang="ru-RU" altLang="ru-RU" sz="1800" dirty="0" smtClean="0"/>
              <a:t>(</a:t>
            </a:r>
            <a:r>
              <a:rPr lang="ru-RU" altLang="ru-RU" sz="1800" dirty="0" err="1" smtClean="0"/>
              <a:t>New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Public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Management</a:t>
            </a:r>
            <a:r>
              <a:rPr lang="ru-RU" altLang="ru-RU" sz="1800" dirty="0" smtClean="0"/>
              <a:t> </a:t>
            </a:r>
            <a:r>
              <a:rPr lang="ru-RU" altLang="ru-RU" sz="1400" dirty="0" smtClean="0"/>
              <a:t>/ Новое Государственное </a:t>
            </a:r>
            <a:r>
              <a:rPr lang="ru-RU" altLang="ru-RU" sz="1400" dirty="0" err="1" smtClean="0"/>
              <a:t>Управ-е</a:t>
            </a:r>
            <a:endParaRPr lang="ru-RU" altLang="ru-RU" sz="14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6363" y="1192695"/>
          <a:ext cx="8898489" cy="538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163"/>
                <a:gridCol w="3172644"/>
                <a:gridCol w="2759682"/>
              </a:tblGrid>
              <a:tr h="7156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Информационная открытость</a:t>
                      </a:r>
                      <a:endParaRPr lang="ru-RU" sz="20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аналитика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управление</a:t>
                      </a:r>
                      <a:endParaRPr lang="ru-RU" sz="2000" dirty="0"/>
                    </a:p>
                  </a:txBody>
                  <a:tcPr marL="91443" marR="91443" marT="45724" marB="45724"/>
                </a:tc>
              </a:tr>
              <a:tr h="67980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Получение сведений</a:t>
                      </a:r>
                      <a:endParaRPr lang="ru-RU" sz="19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FF0000"/>
                          </a:solidFill>
                        </a:rPr>
                        <a:t>Подготовка решений для изменений</a:t>
                      </a:r>
                      <a:endParaRPr lang="ru-RU" sz="19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Принятие решений</a:t>
                      </a:r>
                    </a:p>
                    <a:p>
                      <a:endParaRPr lang="ru-RU" sz="1900" dirty="0"/>
                    </a:p>
                  </a:txBody>
                  <a:tcPr marL="91443" marR="91443" marT="45724" marB="45724"/>
                </a:tc>
              </a:tr>
              <a:tr h="67980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Управление по результатам</a:t>
                      </a:r>
                      <a:endParaRPr lang="ru-RU" sz="19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FF0000"/>
                          </a:solidFill>
                        </a:rPr>
                        <a:t>Моделирование, прогнозирование</a:t>
                      </a:r>
                      <a:endParaRPr lang="ru-RU" sz="19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Эффективность расходов </a:t>
                      </a:r>
                      <a:endParaRPr lang="ru-RU" sz="1900" dirty="0"/>
                    </a:p>
                  </a:txBody>
                  <a:tcPr marL="91443" marR="91443" marT="45724" marB="45724"/>
                </a:tc>
              </a:tr>
              <a:tr h="67980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Доказательная политика</a:t>
                      </a:r>
                    </a:p>
                    <a:p>
                      <a:endParaRPr lang="ru-RU" sz="19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FF0000"/>
                          </a:solidFill>
                        </a:rPr>
                        <a:t>Оценка эффективности реформ</a:t>
                      </a:r>
                      <a:endParaRPr lang="ru-RU" sz="19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концептуализация</a:t>
                      </a:r>
                    </a:p>
                    <a:p>
                      <a:endParaRPr lang="ru-RU" sz="1900" dirty="0"/>
                    </a:p>
                  </a:txBody>
                  <a:tcPr marL="91443" marR="91443" marT="45724" marB="45724"/>
                </a:tc>
              </a:tr>
              <a:tr h="972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Обеспечение нормативных  требований, стандартов</a:t>
                      </a:r>
                      <a:endParaRPr lang="ru-RU" sz="19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FF0000"/>
                          </a:solidFill>
                        </a:rPr>
                        <a:t>Независимая оценка качества</a:t>
                      </a:r>
                      <a:endParaRPr lang="ru-RU" sz="19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Подконтрольность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Признание качества образования</a:t>
                      </a:r>
                      <a:endParaRPr lang="ru-RU" sz="1900" dirty="0"/>
                    </a:p>
                  </a:txBody>
                  <a:tcPr marL="91443" marR="91443" marT="45724" marB="45724"/>
                </a:tc>
              </a:tr>
              <a:tr h="97335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Клиентоориентрованность</a:t>
                      </a:r>
                      <a:r>
                        <a:rPr lang="ru-RU" sz="1900" dirty="0" smtClean="0"/>
                        <a:t> </a:t>
                      </a:r>
                      <a:endParaRPr lang="ru-RU" sz="19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FF0000"/>
                          </a:solidFill>
                        </a:rPr>
                        <a:t>Публичные доклады (аналитические обзоры, рейтинги)</a:t>
                      </a:r>
                      <a:endParaRPr lang="ru-RU" sz="19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подотчетность</a:t>
                      </a:r>
                    </a:p>
                    <a:p>
                      <a:endParaRPr lang="ru-RU" sz="1900" dirty="0"/>
                    </a:p>
                  </a:txBody>
                  <a:tcPr marL="91443" marR="91443" marT="45724" marB="45724"/>
                </a:tc>
              </a:tr>
              <a:tr h="67980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Топы,</a:t>
                      </a:r>
                      <a:r>
                        <a:rPr lang="ru-RU" sz="1900" baseline="0" dirty="0" smtClean="0"/>
                        <a:t>  рейтинги, </a:t>
                      </a:r>
                      <a:r>
                        <a:rPr lang="ru-RU" sz="1900" baseline="0" dirty="0" err="1" smtClean="0"/>
                        <a:t>ренкинги</a:t>
                      </a:r>
                      <a:endParaRPr lang="ru-RU" sz="19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Контекстуализация</a:t>
                      </a:r>
                      <a:r>
                        <a:rPr lang="ru-RU" sz="1900" baseline="0" dirty="0" smtClean="0"/>
                        <a:t> результатов образования</a:t>
                      </a:r>
                      <a:endParaRPr lang="ru-RU" sz="1900" dirty="0"/>
                    </a:p>
                  </a:txBody>
                  <a:tcPr marL="91443" marR="91443" marT="45724" marB="45724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Оценка эффективности школ</a:t>
                      </a:r>
                      <a:endParaRPr lang="ru-RU" sz="1900" dirty="0"/>
                    </a:p>
                  </a:txBody>
                  <a:tcPr marL="91443" marR="91443"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612648" y="1779104"/>
            <a:ext cx="8153400" cy="4316896"/>
          </a:xfrm>
        </p:spPr>
        <p:txBody>
          <a:bodyPr/>
          <a:lstStyle/>
          <a:p>
            <a:r>
              <a:rPr lang="ru-RU" sz="2400" dirty="0" smtClean="0"/>
              <a:t>Аналитик не полагается на понимание очевидных вещей, у него </a:t>
            </a:r>
            <a:r>
              <a:rPr lang="ru-RU" sz="2400" dirty="0" smtClean="0">
                <a:solidFill>
                  <a:srgbClr val="FF0000"/>
                </a:solidFill>
              </a:rPr>
              <a:t>есть возможность   исследования </a:t>
            </a:r>
            <a:r>
              <a:rPr lang="ru-RU" sz="2400" dirty="0" smtClean="0"/>
              <a:t>…</a:t>
            </a:r>
          </a:p>
          <a:p>
            <a:r>
              <a:rPr lang="ru-RU" sz="2400" dirty="0" smtClean="0"/>
              <a:t>Как  исследователь аналитик  отвечает на вопросы: «Что это?», «Как это устроено?»; «Как это будет выглядеть в будущем?» </a:t>
            </a:r>
          </a:p>
          <a:p>
            <a:r>
              <a:rPr lang="ru-RU" sz="3200" dirty="0" smtClean="0"/>
              <a:t> </a:t>
            </a:r>
            <a:r>
              <a:rPr lang="ru-RU" sz="2400" dirty="0" smtClean="0"/>
              <a:t>как и управленец  аналитик </a:t>
            </a:r>
            <a:r>
              <a:rPr lang="ru-RU" sz="2400" b="1" dirty="0" smtClean="0">
                <a:solidFill>
                  <a:srgbClr val="FF0000"/>
                </a:solidFill>
              </a:rPr>
              <a:t>ответственно  выбирает </a:t>
            </a:r>
            <a:r>
              <a:rPr lang="ru-RU" sz="2400" dirty="0" smtClean="0">
                <a:solidFill>
                  <a:srgbClr val="FF0000"/>
                </a:solidFill>
              </a:rPr>
              <a:t>методы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схематизирует, создает модели,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             прогнозирует и конструирует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091070" y="228600"/>
            <a:ext cx="5674978" cy="990600"/>
          </a:xfrm>
        </p:spPr>
        <p:txBody>
          <a:bodyPr/>
          <a:lstStyle/>
          <a:p>
            <a:r>
              <a:rPr lang="ru-RU" sz="2800" dirty="0" smtClean="0"/>
              <a:t>Легко ли исследовать ситуацию?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0500" y="1133475"/>
          <a:ext cx="8687820" cy="5396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310"/>
                <a:gridCol w="2655510"/>
              </a:tblGrid>
              <a:tr h="690799">
                <a:tc>
                  <a:txBody>
                    <a:bodyPr/>
                    <a:lstStyle/>
                    <a:p>
                      <a:r>
                        <a:rPr lang="ru-RU" dirty="0" smtClean="0"/>
                        <a:t> что исследуется в </a:t>
                      </a:r>
                      <a:r>
                        <a:rPr lang="ru-RU" sz="1800" dirty="0" smtClean="0"/>
                        <a:t>ситуации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исследуется ? </a:t>
                      </a:r>
                    </a:p>
                    <a:p>
                      <a:r>
                        <a:rPr lang="ru-RU" dirty="0" smtClean="0"/>
                        <a:t>(вид анализа) </a:t>
                      </a:r>
                      <a:endParaRPr lang="ru-RU" dirty="0"/>
                    </a:p>
                  </a:txBody>
                  <a:tcPr/>
                </a:tc>
              </a:tr>
              <a:tr h="4002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комплекс проблем,  их последствия, пути разрешения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проблемный</a:t>
                      </a:r>
                      <a:endParaRPr lang="ru-RU" sz="2000" dirty="0"/>
                    </a:p>
                  </a:txBody>
                  <a:tcPr/>
                </a:tc>
              </a:tr>
              <a:tr h="69079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структура ситуации, ее функции, взаимодействия с окружающей и внутренней средой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системный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02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причины, которые привели к возникновению ситуации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причинно-следственный</a:t>
                      </a:r>
                      <a:endParaRPr lang="ru-RU" sz="2000" dirty="0"/>
                    </a:p>
                  </a:txBody>
                  <a:tcPr/>
                </a:tc>
              </a:tr>
              <a:tr h="4002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содержания деятельности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праксеологический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4002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Построение системы оценок ситуации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аксиологический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4002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Подготовка предсказаний относительно вероятного, потенциального и желательного будущего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прогностический </a:t>
                      </a:r>
                      <a:endParaRPr lang="ru-RU" sz="2000" dirty="0"/>
                    </a:p>
                  </a:txBody>
                  <a:tcPr/>
                </a:tc>
              </a:tr>
              <a:tr h="4002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Выработка рекомендаций относительно поведения действующих лиц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рекомендательный 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02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Разработка программ деятельности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программно-целевой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613991" y="268356"/>
            <a:ext cx="6072809" cy="755581"/>
          </a:xfrm>
        </p:spPr>
        <p:txBody>
          <a:bodyPr/>
          <a:lstStyle/>
          <a:p>
            <a:r>
              <a:rPr lang="ru-RU" altLang="ru-RU" sz="2000" b="1" dirty="0" smtClean="0">
                <a:cs typeface="Calibri" pitchFamily="34" charset="0"/>
              </a:rPr>
              <a:t>2 ГРУППЫ  АНАЛИТИЧЕСКИХ МЕТОДОВ </a:t>
            </a:r>
            <a:r>
              <a:rPr lang="ru-RU" altLang="ru-RU" sz="2400" b="1" dirty="0" smtClean="0">
                <a:solidFill>
                  <a:srgbClr val="8B6800"/>
                </a:solidFill>
                <a:cs typeface="Calibri" pitchFamily="34" charset="0"/>
              </a:rPr>
              <a:t/>
            </a:r>
            <a:br>
              <a:rPr lang="ru-RU" altLang="ru-RU" sz="2400" b="1" dirty="0" smtClean="0">
                <a:solidFill>
                  <a:srgbClr val="8B6800"/>
                </a:solidFill>
                <a:cs typeface="Calibri" pitchFamily="34" charset="0"/>
              </a:rPr>
            </a:br>
            <a:r>
              <a:rPr lang="ru-RU" altLang="ru-RU" sz="1800" dirty="0" smtClean="0">
                <a:cs typeface="Calibri" pitchFamily="34" charset="0"/>
              </a:rPr>
              <a:t>(2 ФУНДАМЕНТАЛЬНЫХ НАПРАВЛЕНИЯ АНАЛИЗА СОЦИАЛЬНЫХ ПРОЦЕССОВ: 20 ВЕК)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146175"/>
          <a:ext cx="8856662" cy="4567389"/>
        </p:xfrm>
        <a:graphic>
          <a:graphicData uri="http://schemas.openxmlformats.org/drawingml/2006/table">
            <a:tbl>
              <a:tblPr/>
              <a:tblGrid>
                <a:gridCol w="4176712"/>
                <a:gridCol w="4679950"/>
              </a:tblGrid>
              <a:tr h="409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КОЛИЧЕСТВЕННЫЕ (СТАТИСТИЧЕСКИЕ)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КАЧЕСТВЕННЫЕ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2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Математическая статистика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(от %  до корреляций)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Метод «Делфи» (оценка независимых экспертов);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CD8"/>
                    </a:solidFill>
                  </a:tcPr>
                </a:tc>
              </a:tr>
              <a:tr h="436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Вероятностный анализ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Дерево решений; Метод мозговой атаки 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EC"/>
                    </a:solidFill>
                  </a:tcPr>
                </a:tc>
              </a:tr>
              <a:tr h="452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Анализ случайных данных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Контент-анализ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CD8"/>
                    </a:solidFill>
                  </a:tcPr>
                </a:tc>
              </a:tr>
              <a:tr h="436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Анализ контекстных показателей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Опрос экспертов, интервьюирование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EC"/>
                    </a:solidFill>
                  </a:tcPr>
                </a:tc>
              </a:tr>
              <a:tr h="436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Кластерный анализ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Метод сценариев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CD8"/>
                    </a:solidFill>
                  </a:tcPr>
                </a:tc>
              </a:tr>
              <a:tr h="4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Кейс  стади;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EC"/>
                    </a:solidFill>
                  </a:tcPr>
                </a:tc>
              </a:tr>
              <a:tr h="4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биографический метод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CD8"/>
                    </a:solidFill>
                  </a:tcPr>
                </a:tc>
              </a:tr>
              <a:tr h="4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Диаграмма Исикавы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EC"/>
                    </a:solidFill>
                  </a:tcPr>
                </a:tc>
              </a:tr>
              <a:tr h="40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Метод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нарратива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CD8"/>
                    </a:solidFill>
                  </a:tcPr>
                </a:tc>
              </a:tr>
            </a:tbl>
          </a:graphicData>
        </a:graphic>
      </p:graphicFrame>
      <p:sp>
        <p:nvSpPr>
          <p:cNvPr id="29734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073775"/>
            <a:ext cx="7605713" cy="5397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792896" y="228600"/>
            <a:ext cx="5973151" cy="864704"/>
          </a:xfrm>
        </p:spPr>
        <p:txBody>
          <a:bodyPr/>
          <a:lstStyle/>
          <a:p>
            <a:r>
              <a:rPr lang="ru-RU" altLang="ru-RU" sz="2800" dirty="0" smtClean="0"/>
              <a:t>Качественные методы: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400" dirty="0" smtClean="0"/>
              <a:t>пластика и трансформация</a:t>
            </a:r>
          </a:p>
        </p:txBody>
      </p:sp>
      <p:pic>
        <p:nvPicPr>
          <p:cNvPr id="30723" name="Picture 2" descr="C:\Users\acer\Desktop\исикава - 6 станд.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217613"/>
            <a:ext cx="4075113" cy="3055937"/>
          </a:xfrm>
        </p:spPr>
      </p:pic>
      <p:sp>
        <p:nvSpPr>
          <p:cNvPr id="39940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248400"/>
            <a:ext cx="542131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  <a:normAutofit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2" descr="C:\Users\acer\Desktop\Исикава - Паниковский- ранги прич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538" y="3030538"/>
            <a:ext cx="579913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4051" y="0"/>
            <a:ext cx="6113739" cy="9366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400" dirty="0" smtClean="0"/>
              <a:t>Причинно-следственная диаграмма для анализа низкой успеваемости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1212574"/>
            <a:ext cx="8353425" cy="5169176"/>
            <a:chOff x="261" y="904"/>
            <a:chExt cx="10249" cy="6410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4461" y="904"/>
              <a:ext cx="2100" cy="8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ru-RU" altLang="ru-RU" sz="1600" b="1" dirty="0"/>
                <a:t>Средства измерения</a:t>
              </a:r>
            </a:p>
            <a:p>
              <a:pPr eaLnBrk="0" hangingPunct="0"/>
              <a:endParaRPr lang="ru-RU" altLang="ru-RU" sz="1600" dirty="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1" y="954"/>
              <a:ext cx="10249" cy="6360"/>
              <a:chOff x="261" y="954"/>
              <a:chExt cx="10249" cy="6360"/>
            </a:xfrm>
          </p:grpSpPr>
          <p:sp>
            <p:nvSpPr>
              <p:cNvPr id="31751" name="Line 7"/>
              <p:cNvSpPr>
                <a:spLocks noChangeShapeType="1"/>
              </p:cNvSpPr>
              <p:nvPr/>
            </p:nvSpPr>
            <p:spPr bwMode="auto">
              <a:xfrm>
                <a:off x="1482" y="3711"/>
                <a:ext cx="849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2" name="Line 8"/>
              <p:cNvSpPr>
                <a:spLocks noChangeShapeType="1"/>
              </p:cNvSpPr>
              <p:nvPr/>
            </p:nvSpPr>
            <p:spPr bwMode="auto">
              <a:xfrm>
                <a:off x="2793" y="1759"/>
                <a:ext cx="1122" cy="19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3" name="Line 9"/>
              <p:cNvSpPr>
                <a:spLocks noChangeShapeType="1"/>
              </p:cNvSpPr>
              <p:nvPr/>
            </p:nvSpPr>
            <p:spPr bwMode="auto">
              <a:xfrm>
                <a:off x="5187" y="1759"/>
                <a:ext cx="1023" cy="19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4" name="Line 10"/>
              <p:cNvSpPr>
                <a:spLocks noChangeShapeType="1"/>
              </p:cNvSpPr>
              <p:nvPr/>
            </p:nvSpPr>
            <p:spPr bwMode="auto">
              <a:xfrm>
                <a:off x="7524" y="1759"/>
                <a:ext cx="1063" cy="18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2281" y="3777"/>
                <a:ext cx="1525" cy="22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 flipV="1">
                <a:off x="4735" y="3740"/>
                <a:ext cx="1445" cy="27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 flipV="1">
                <a:off x="7581" y="3764"/>
                <a:ext cx="1204" cy="2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Rectangle 14"/>
              <p:cNvSpPr>
                <a:spLocks noChangeArrowheads="1"/>
              </p:cNvSpPr>
              <p:nvPr/>
            </p:nvSpPr>
            <p:spPr bwMode="auto">
              <a:xfrm>
                <a:off x="6741" y="954"/>
                <a:ext cx="1996" cy="7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 eaLnBrk="0" hangingPunct="0"/>
                <a:r>
                  <a:rPr lang="ru-RU" altLang="ru-RU" sz="1600" b="1" dirty="0"/>
                  <a:t>Условия</a:t>
                </a:r>
              </a:p>
              <a:p>
                <a:pPr algn="ctr" eaLnBrk="0" hangingPunct="0"/>
                <a:r>
                  <a:rPr lang="ru-RU" altLang="ru-RU" sz="1600" b="1" dirty="0"/>
                  <a:t>труда</a:t>
                </a:r>
                <a:endParaRPr lang="ru-RU" altLang="ru-RU" sz="1600" dirty="0"/>
              </a:p>
            </p:txBody>
          </p:sp>
          <p:sp>
            <p:nvSpPr>
              <p:cNvPr id="31759" name="Rectangle 15"/>
              <p:cNvSpPr>
                <a:spLocks noChangeArrowheads="1"/>
              </p:cNvSpPr>
              <p:nvPr/>
            </p:nvSpPr>
            <p:spPr bwMode="auto">
              <a:xfrm>
                <a:off x="1701" y="1182"/>
                <a:ext cx="2400" cy="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 eaLnBrk="0" hangingPunct="0"/>
                <a:r>
                  <a:rPr lang="ru-RU" altLang="ru-RU" sz="1600" b="1"/>
                  <a:t>Студенты</a:t>
                </a:r>
                <a:endParaRPr lang="ru-RU" altLang="ru-RU" sz="1600"/>
              </a:p>
            </p:txBody>
          </p:sp>
          <p:sp>
            <p:nvSpPr>
              <p:cNvPr id="31760" name="Rectangle 16"/>
              <p:cNvSpPr>
                <a:spLocks noChangeArrowheads="1"/>
              </p:cNvSpPr>
              <p:nvPr/>
            </p:nvSpPr>
            <p:spPr bwMode="auto">
              <a:xfrm>
                <a:off x="8151" y="1944"/>
                <a:ext cx="1882" cy="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Аудитории</a:t>
                </a:r>
                <a:endParaRPr lang="ru-RU" altLang="ru-RU" sz="1600"/>
              </a:p>
            </p:txBody>
          </p:sp>
          <p:sp>
            <p:nvSpPr>
              <p:cNvPr id="31761" name="Rectangle 17"/>
              <p:cNvSpPr>
                <a:spLocks noChangeArrowheads="1"/>
              </p:cNvSpPr>
              <p:nvPr/>
            </p:nvSpPr>
            <p:spPr bwMode="auto">
              <a:xfrm>
                <a:off x="6714" y="2100"/>
                <a:ext cx="868" cy="5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Шум</a:t>
                </a:r>
                <a:endParaRPr lang="ru-RU" altLang="ru-RU" sz="1600"/>
              </a:p>
            </p:txBody>
          </p:sp>
          <p:sp>
            <p:nvSpPr>
              <p:cNvPr id="31762" name="Rectangle 18"/>
              <p:cNvSpPr>
                <a:spLocks noChangeArrowheads="1"/>
              </p:cNvSpPr>
              <p:nvPr/>
            </p:nvSpPr>
            <p:spPr bwMode="auto">
              <a:xfrm>
                <a:off x="3363" y="1963"/>
                <a:ext cx="1198" cy="3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Болезнь</a:t>
                </a:r>
                <a:endParaRPr lang="ru-RU" altLang="ru-RU" sz="1600"/>
              </a:p>
            </p:txBody>
          </p:sp>
          <p:sp>
            <p:nvSpPr>
              <p:cNvPr id="31763" name="Rectangle 19"/>
              <p:cNvSpPr>
                <a:spLocks noChangeArrowheads="1"/>
              </p:cNvSpPr>
              <p:nvPr/>
            </p:nvSpPr>
            <p:spPr bwMode="auto">
              <a:xfrm>
                <a:off x="1134" y="1902"/>
                <a:ext cx="1800" cy="7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Низкая посещаемость</a:t>
                </a:r>
                <a:endParaRPr lang="ru-RU" altLang="ru-RU" sz="1600"/>
              </a:p>
            </p:txBody>
          </p:sp>
          <p:sp>
            <p:nvSpPr>
              <p:cNvPr id="31764" name="Rectangle 20"/>
              <p:cNvSpPr>
                <a:spLocks noChangeArrowheads="1"/>
              </p:cNvSpPr>
              <p:nvPr/>
            </p:nvSpPr>
            <p:spPr bwMode="auto">
              <a:xfrm>
                <a:off x="8514" y="2422"/>
                <a:ext cx="1996" cy="3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Освещенность</a:t>
                </a:r>
                <a:endParaRPr lang="ru-RU" altLang="ru-RU" sz="1600"/>
              </a:p>
            </p:txBody>
          </p:sp>
          <p:sp>
            <p:nvSpPr>
              <p:cNvPr id="31765" name="Rectangle 21"/>
              <p:cNvSpPr>
                <a:spLocks noChangeArrowheads="1"/>
              </p:cNvSpPr>
              <p:nvPr/>
            </p:nvSpPr>
            <p:spPr bwMode="auto">
              <a:xfrm>
                <a:off x="3654" y="2422"/>
                <a:ext cx="1938" cy="7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 eaLnBrk="0" hangingPunct="0"/>
                <a:r>
                  <a:rPr lang="ru-RU" altLang="ru-RU" sz="1600">
                    <a:latin typeface="Times New Roman" pitchFamily="18" charset="0"/>
                  </a:rPr>
                  <a:t>Экзаменацион</a:t>
                </a:r>
                <a:endParaRPr lang="ru-RU" altLang="ru-RU" sz="1600"/>
              </a:p>
              <a:p>
                <a:pPr algn="ctr" eaLnBrk="0" hangingPunct="0"/>
                <a:r>
                  <a:rPr lang="ru-RU" altLang="ru-RU" sz="1600">
                    <a:latin typeface="Times New Roman" pitchFamily="18" charset="0"/>
                  </a:rPr>
                  <a:t>ные билеты</a:t>
                </a:r>
                <a:endParaRPr lang="ru-RU" altLang="ru-RU" sz="1600"/>
              </a:p>
            </p:txBody>
          </p:sp>
          <p:sp>
            <p:nvSpPr>
              <p:cNvPr id="31766" name="Rectangle 22"/>
              <p:cNvSpPr>
                <a:spLocks noChangeArrowheads="1"/>
              </p:cNvSpPr>
              <p:nvPr/>
            </p:nvSpPr>
            <p:spPr bwMode="auto">
              <a:xfrm>
                <a:off x="9063" y="3767"/>
                <a:ext cx="1312" cy="12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 eaLnBrk="0" hangingPunct="0"/>
                <a:r>
                  <a:rPr lang="ru-RU" altLang="ru-RU" sz="1600" b="1"/>
                  <a:t>Низкая успевае-мость</a:t>
                </a:r>
                <a:endParaRPr lang="ru-RU" altLang="ru-RU" sz="1600"/>
              </a:p>
            </p:txBody>
          </p:sp>
          <p:sp>
            <p:nvSpPr>
              <p:cNvPr id="31767" name="Rectangle 23"/>
              <p:cNvSpPr>
                <a:spLocks noChangeArrowheads="1"/>
              </p:cNvSpPr>
              <p:nvPr/>
            </p:nvSpPr>
            <p:spPr bwMode="auto">
              <a:xfrm>
                <a:off x="4554" y="3066"/>
                <a:ext cx="1204" cy="4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Тесты</a:t>
                </a:r>
                <a:endParaRPr lang="ru-RU" altLang="ru-RU" sz="1600"/>
              </a:p>
            </p:txBody>
          </p:sp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1311" y="2723"/>
                <a:ext cx="1983" cy="6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Низкий уровень подготовки</a:t>
                </a:r>
                <a:endParaRPr lang="ru-RU" altLang="ru-RU" sz="1600"/>
              </a:p>
            </p:txBody>
          </p:sp>
          <p:sp>
            <p:nvSpPr>
              <p:cNvPr id="31769" name="Rectangle 25"/>
              <p:cNvSpPr>
                <a:spLocks noChangeArrowheads="1"/>
              </p:cNvSpPr>
              <p:nvPr/>
            </p:nvSpPr>
            <p:spPr bwMode="auto">
              <a:xfrm>
                <a:off x="6466" y="3859"/>
                <a:ext cx="1768" cy="5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 eaLnBrk="0" hangingPunct="0">
                  <a:lnSpc>
                    <a:spcPct val="144000"/>
                  </a:lnSpc>
                </a:pPr>
                <a:r>
                  <a:rPr lang="ru-RU" altLang="ru-RU" sz="1600">
                    <a:latin typeface="Times New Roman" pitchFamily="18" charset="0"/>
                  </a:rPr>
                  <a:t>Лекции</a:t>
                </a:r>
                <a:endParaRPr lang="ru-RU" altLang="ru-RU" sz="1600"/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801" y="3834"/>
                <a:ext cx="2487" cy="6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marL="717550" indent="-84138" algn="r" eaLnBrk="0" hangingPunct="0"/>
                <a:r>
                  <a:rPr lang="ru-RU" altLang="ru-RU" sz="1600">
                    <a:latin typeface="Times New Roman" pitchFamily="18" charset="0"/>
                  </a:rPr>
                  <a:t>Методические</a:t>
                </a:r>
                <a:endParaRPr lang="ru-RU" altLang="ru-RU" sz="1600"/>
              </a:p>
              <a:p>
                <a:pPr marL="717550" indent="-84138" algn="r" eaLnBrk="0" hangingPunct="0"/>
                <a:r>
                  <a:rPr lang="ru-RU" altLang="ru-RU" sz="1600">
                    <a:latin typeface="Times New Roman" pitchFamily="18" charset="0"/>
                  </a:rPr>
                  <a:t>материалы</a:t>
                </a:r>
                <a:endParaRPr lang="ru-RU" altLang="ru-RU" sz="1600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3705" y="4072"/>
                <a:ext cx="1882" cy="3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Микроклимат</a:t>
                </a:r>
                <a:endParaRPr lang="ru-RU" altLang="ru-RU" sz="1600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3306" y="4604"/>
                <a:ext cx="1939" cy="3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Квалификация</a:t>
                </a:r>
                <a:endParaRPr lang="ru-RU" altLang="ru-RU" sz="1600"/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6293" y="4440"/>
                <a:ext cx="1825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 eaLnBrk="0" hangingPunct="0">
                  <a:lnSpc>
                    <a:spcPct val="144000"/>
                  </a:lnSpc>
                </a:pPr>
                <a:r>
                  <a:rPr lang="ru-RU" altLang="ru-RU" sz="1600">
                    <a:latin typeface="Times New Roman" pitchFamily="18" charset="0"/>
                  </a:rPr>
                  <a:t>Семинары</a:t>
                </a:r>
                <a:endParaRPr lang="ru-RU" altLang="ru-RU" sz="1600"/>
              </a:p>
            </p:txBody>
          </p:sp>
          <p:sp>
            <p:nvSpPr>
              <p:cNvPr id="31774" name="Rectangle 30"/>
              <p:cNvSpPr>
                <a:spLocks noChangeArrowheads="1"/>
              </p:cNvSpPr>
              <p:nvPr/>
            </p:nvSpPr>
            <p:spPr bwMode="auto">
              <a:xfrm>
                <a:off x="3192" y="5022"/>
                <a:ext cx="1902" cy="6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Опыт преподавателя</a:t>
                </a:r>
                <a:endParaRPr lang="ru-RU" altLang="ru-RU" sz="1600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932" y="4553"/>
                <a:ext cx="1621" cy="4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>
                    <a:latin typeface="Times New Roman" pitchFamily="18" charset="0"/>
                  </a:rPr>
                  <a:t>Приборы</a:t>
                </a:r>
                <a:endParaRPr lang="ru-RU" altLang="ru-RU" sz="1600"/>
              </a:p>
            </p:txBody>
          </p:sp>
          <p:sp>
            <p:nvSpPr>
              <p:cNvPr id="31776" name="Rectangle 32"/>
              <p:cNvSpPr>
                <a:spLocks noChangeArrowheads="1"/>
              </p:cNvSpPr>
              <p:nvPr/>
            </p:nvSpPr>
            <p:spPr bwMode="auto">
              <a:xfrm>
                <a:off x="6980" y="6500"/>
                <a:ext cx="1260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just" eaLnBrk="0" hangingPunct="0"/>
                <a:r>
                  <a:rPr lang="ru-RU" altLang="ru-RU" sz="1600" b="1"/>
                  <a:t>Методы</a:t>
                </a:r>
                <a:endParaRPr lang="ru-RU" altLang="ru-RU" sz="1600"/>
              </a:p>
            </p:txBody>
          </p:sp>
          <p:sp>
            <p:nvSpPr>
              <p:cNvPr id="31777" name="Rectangle 33"/>
              <p:cNvSpPr>
                <a:spLocks noChangeArrowheads="1"/>
              </p:cNvSpPr>
              <p:nvPr/>
            </p:nvSpPr>
            <p:spPr bwMode="auto">
              <a:xfrm>
                <a:off x="3861" y="6462"/>
                <a:ext cx="2400" cy="7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eaLnBrk="0" hangingPunct="0"/>
                <a:r>
                  <a:rPr lang="ru-RU" altLang="ru-RU" sz="1600" b="1"/>
                  <a:t>Преподаватели</a:t>
                </a:r>
                <a:endParaRPr lang="ru-RU" altLang="ru-RU" sz="1600"/>
              </a:p>
            </p:txBody>
          </p:sp>
          <p:sp>
            <p:nvSpPr>
              <p:cNvPr id="31778" name="Rectangle 34"/>
              <p:cNvSpPr>
                <a:spLocks noChangeArrowheads="1"/>
              </p:cNvSpPr>
              <p:nvPr/>
            </p:nvSpPr>
            <p:spPr bwMode="auto">
              <a:xfrm>
                <a:off x="1016" y="6590"/>
                <a:ext cx="2424" cy="7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 eaLnBrk="0" hangingPunct="0"/>
                <a:r>
                  <a:rPr lang="ru-RU" altLang="ru-RU" sz="1600" b="1"/>
                  <a:t>Оборудование и материалы</a:t>
                </a:r>
                <a:endParaRPr lang="ru-RU" altLang="ru-RU" sz="1600"/>
              </a:p>
            </p:txBody>
          </p:sp>
          <p:sp>
            <p:nvSpPr>
              <p:cNvPr id="31779" name="Line 35"/>
              <p:cNvSpPr>
                <a:spLocks noChangeShapeType="1"/>
              </p:cNvSpPr>
              <p:nvPr/>
            </p:nvSpPr>
            <p:spPr bwMode="auto">
              <a:xfrm>
                <a:off x="1938" y="1759"/>
                <a:ext cx="16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0" name="Line 36"/>
              <p:cNvSpPr>
                <a:spLocks noChangeShapeType="1"/>
              </p:cNvSpPr>
              <p:nvPr/>
            </p:nvSpPr>
            <p:spPr bwMode="auto">
              <a:xfrm>
                <a:off x="4503" y="1759"/>
                <a:ext cx="16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Line 37"/>
              <p:cNvSpPr>
                <a:spLocks noChangeShapeType="1"/>
              </p:cNvSpPr>
              <p:nvPr/>
            </p:nvSpPr>
            <p:spPr bwMode="auto">
              <a:xfrm>
                <a:off x="6726" y="1759"/>
                <a:ext cx="16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2" name="Line 38"/>
              <p:cNvSpPr>
                <a:spLocks noChangeShapeType="1"/>
              </p:cNvSpPr>
              <p:nvPr/>
            </p:nvSpPr>
            <p:spPr bwMode="auto">
              <a:xfrm>
                <a:off x="1426" y="6408"/>
                <a:ext cx="16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3" name="Line 39"/>
              <p:cNvSpPr>
                <a:spLocks noChangeShapeType="1"/>
              </p:cNvSpPr>
              <p:nvPr/>
            </p:nvSpPr>
            <p:spPr bwMode="auto">
              <a:xfrm>
                <a:off x="4219" y="6408"/>
                <a:ext cx="16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4" name="Line 40"/>
              <p:cNvSpPr>
                <a:spLocks noChangeShapeType="1"/>
              </p:cNvSpPr>
              <p:nvPr/>
            </p:nvSpPr>
            <p:spPr bwMode="auto">
              <a:xfrm>
                <a:off x="6782" y="6408"/>
                <a:ext cx="16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5" name="Line 41"/>
              <p:cNvSpPr>
                <a:spLocks noChangeShapeType="1"/>
              </p:cNvSpPr>
              <p:nvPr/>
            </p:nvSpPr>
            <p:spPr bwMode="auto">
              <a:xfrm>
                <a:off x="1254" y="2556"/>
                <a:ext cx="1996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6" name="Line 42"/>
              <p:cNvSpPr>
                <a:spLocks noChangeShapeType="1"/>
              </p:cNvSpPr>
              <p:nvPr/>
            </p:nvSpPr>
            <p:spPr bwMode="auto">
              <a:xfrm>
                <a:off x="1426" y="3389"/>
                <a:ext cx="226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7" name="Line 43"/>
              <p:cNvSpPr>
                <a:spLocks noChangeShapeType="1"/>
              </p:cNvSpPr>
              <p:nvPr/>
            </p:nvSpPr>
            <p:spPr bwMode="auto">
              <a:xfrm>
                <a:off x="3991" y="3465"/>
                <a:ext cx="20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8" name="Line 44"/>
              <p:cNvSpPr>
                <a:spLocks noChangeShapeType="1"/>
              </p:cNvSpPr>
              <p:nvPr/>
            </p:nvSpPr>
            <p:spPr bwMode="auto">
              <a:xfrm>
                <a:off x="3876" y="3084"/>
                <a:ext cx="1996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9" name="Line 45"/>
              <p:cNvSpPr>
                <a:spLocks noChangeShapeType="1"/>
              </p:cNvSpPr>
              <p:nvPr/>
            </p:nvSpPr>
            <p:spPr bwMode="auto">
              <a:xfrm>
                <a:off x="1311" y="4490"/>
                <a:ext cx="1872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0" name="Line 46"/>
              <p:cNvSpPr>
                <a:spLocks noChangeShapeType="1"/>
              </p:cNvSpPr>
              <p:nvPr/>
            </p:nvSpPr>
            <p:spPr bwMode="auto">
              <a:xfrm>
                <a:off x="3592" y="4433"/>
                <a:ext cx="226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1" name="Line 47"/>
              <p:cNvSpPr>
                <a:spLocks noChangeShapeType="1"/>
              </p:cNvSpPr>
              <p:nvPr/>
            </p:nvSpPr>
            <p:spPr bwMode="auto">
              <a:xfrm>
                <a:off x="3192" y="4964"/>
                <a:ext cx="226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2" name="Line 48"/>
              <p:cNvSpPr>
                <a:spLocks noChangeShapeType="1"/>
              </p:cNvSpPr>
              <p:nvPr/>
            </p:nvSpPr>
            <p:spPr bwMode="auto">
              <a:xfrm>
                <a:off x="2781" y="5814"/>
                <a:ext cx="226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3" name="Line 49"/>
              <p:cNvSpPr>
                <a:spLocks noChangeShapeType="1"/>
              </p:cNvSpPr>
              <p:nvPr/>
            </p:nvSpPr>
            <p:spPr bwMode="auto">
              <a:xfrm>
                <a:off x="6246" y="4354"/>
                <a:ext cx="226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4" name="Line 50"/>
              <p:cNvSpPr>
                <a:spLocks noChangeShapeType="1"/>
              </p:cNvSpPr>
              <p:nvPr/>
            </p:nvSpPr>
            <p:spPr bwMode="auto">
              <a:xfrm>
                <a:off x="5886" y="4857"/>
                <a:ext cx="226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5" name="Line 51"/>
              <p:cNvSpPr>
                <a:spLocks noChangeShapeType="1"/>
              </p:cNvSpPr>
              <p:nvPr/>
            </p:nvSpPr>
            <p:spPr bwMode="auto">
              <a:xfrm>
                <a:off x="3136" y="2362"/>
                <a:ext cx="175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lg"/>
                <a:tailEnd type="non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6" name="Line 52"/>
              <p:cNvSpPr>
                <a:spLocks noChangeShapeType="1"/>
              </p:cNvSpPr>
              <p:nvPr/>
            </p:nvSpPr>
            <p:spPr bwMode="auto">
              <a:xfrm>
                <a:off x="7867" y="2306"/>
                <a:ext cx="199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lg"/>
                <a:tailEnd type="non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7" name="Line 53"/>
              <p:cNvSpPr>
                <a:spLocks noChangeShapeType="1"/>
              </p:cNvSpPr>
              <p:nvPr/>
            </p:nvSpPr>
            <p:spPr bwMode="auto">
              <a:xfrm>
                <a:off x="8151" y="2799"/>
                <a:ext cx="1870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lg"/>
                <a:tailEnd type="non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8" name="Line 54"/>
              <p:cNvSpPr>
                <a:spLocks noChangeShapeType="1"/>
              </p:cNvSpPr>
              <p:nvPr/>
            </p:nvSpPr>
            <p:spPr bwMode="auto">
              <a:xfrm>
                <a:off x="8436" y="3389"/>
                <a:ext cx="15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lg"/>
                <a:tailEnd type="non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9" name="Line 55"/>
              <p:cNvSpPr>
                <a:spLocks noChangeShapeType="1"/>
              </p:cNvSpPr>
              <p:nvPr/>
            </p:nvSpPr>
            <p:spPr bwMode="auto">
              <a:xfrm>
                <a:off x="991" y="4976"/>
                <a:ext cx="1882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0" name="Line 56"/>
              <p:cNvSpPr>
                <a:spLocks noChangeShapeType="1"/>
              </p:cNvSpPr>
              <p:nvPr/>
            </p:nvSpPr>
            <p:spPr bwMode="auto">
              <a:xfrm>
                <a:off x="1494" y="5643"/>
                <a:ext cx="9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1" name="Rectangle 57"/>
              <p:cNvSpPr>
                <a:spLocks noChangeArrowheads="1"/>
              </p:cNvSpPr>
              <p:nvPr/>
            </p:nvSpPr>
            <p:spPr bwMode="auto">
              <a:xfrm>
                <a:off x="5994" y="4998"/>
                <a:ext cx="1825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 eaLnBrk="0" hangingPunct="0">
                  <a:lnSpc>
                    <a:spcPct val="144000"/>
                  </a:lnSpc>
                </a:pPr>
                <a:r>
                  <a:rPr lang="ru-RU" altLang="ru-RU" sz="1600">
                    <a:latin typeface="Times New Roman" pitchFamily="18" charset="0"/>
                  </a:rPr>
                  <a:t>Лабораторные</a:t>
                </a:r>
                <a:endParaRPr lang="ru-RU" altLang="ru-RU" sz="1600"/>
              </a:p>
            </p:txBody>
          </p:sp>
          <p:sp>
            <p:nvSpPr>
              <p:cNvPr id="31802" name="Line 58"/>
              <p:cNvSpPr>
                <a:spLocks noChangeShapeType="1"/>
              </p:cNvSpPr>
              <p:nvPr/>
            </p:nvSpPr>
            <p:spPr bwMode="auto">
              <a:xfrm>
                <a:off x="5993" y="5643"/>
                <a:ext cx="162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3" name="Line 59"/>
              <p:cNvSpPr>
                <a:spLocks noChangeShapeType="1"/>
              </p:cNvSpPr>
              <p:nvPr/>
            </p:nvSpPr>
            <p:spPr bwMode="auto">
              <a:xfrm>
                <a:off x="6562" y="2575"/>
                <a:ext cx="12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4" name="Text Box 60"/>
              <p:cNvSpPr txBox="1">
                <a:spLocks noChangeArrowheads="1"/>
              </p:cNvSpPr>
              <p:nvPr/>
            </p:nvSpPr>
            <p:spPr bwMode="auto">
              <a:xfrm>
                <a:off x="261" y="4980"/>
                <a:ext cx="2160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eaLnBrk="0" hangingPunct="0"/>
                <a:r>
                  <a:rPr lang="ru-RU" altLang="ru-RU" sz="1600">
                    <a:latin typeface="Times New Roman" pitchFamily="18" charset="0"/>
                  </a:rPr>
                  <a:t>Наличие лабораторий</a:t>
                </a:r>
                <a:endParaRPr lang="ru-RU" altLang="ru-RU" sz="1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594112" y="228600"/>
            <a:ext cx="6171935" cy="844826"/>
          </a:xfrm>
        </p:spPr>
        <p:txBody>
          <a:bodyPr/>
          <a:lstStyle/>
          <a:p>
            <a:r>
              <a:rPr lang="ru-RU" altLang="ru-RU" sz="2800" dirty="0" smtClean="0"/>
              <a:t>Количественные методы: </a:t>
            </a:r>
            <a:br>
              <a:rPr lang="ru-RU" altLang="ru-RU" sz="2800" dirty="0" smtClean="0"/>
            </a:br>
            <a:r>
              <a:rPr lang="ru-RU" altLang="ru-RU" sz="2800" dirty="0" smtClean="0"/>
              <a:t>«трудности перевода»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Метод нейронных сетей</a:t>
            </a:r>
          </a:p>
          <a:p>
            <a:endParaRPr lang="ru-RU" altLang="ru-RU" smtClean="0"/>
          </a:p>
          <a:p>
            <a:pPr>
              <a:buFont typeface="Wingdings" pitchFamily="2" charset="2"/>
              <a:buNone/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248400"/>
            <a:ext cx="542131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  <a:normAutofit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4BB5227-7F6A-4A3B-BC8F-114309C1534C}" type="slidenum">
              <a:rPr lang="ru-RU" altLang="ru-RU" sz="18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z="1800" b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 descr="C:\Users\Пользователь\Desktop\кластер времени покупо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76475"/>
            <a:ext cx="67691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611188" y="1701800"/>
            <a:ext cx="7296150" cy="4595813"/>
            <a:chOff x="827584" y="1275606"/>
            <a:chExt cx="7296472" cy="3446462"/>
          </a:xfrm>
        </p:grpSpPr>
        <p:graphicFrame>
          <p:nvGraphicFramePr>
            <p:cNvPr id="3" name="Схема 2"/>
            <p:cNvGraphicFramePr/>
            <p:nvPr/>
          </p:nvGraphicFramePr>
          <p:xfrm>
            <a:off x="1547664" y="1275606"/>
            <a:ext cx="6576392" cy="34464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3797" name="TextBox 4"/>
            <p:cNvSpPr txBox="1">
              <a:spLocks noChangeArrowheads="1"/>
            </p:cNvSpPr>
            <p:nvPr/>
          </p:nvSpPr>
          <p:spPr bwMode="auto">
            <a:xfrm>
              <a:off x="827584" y="2518682"/>
              <a:ext cx="3737272" cy="3000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000" b="1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образовательные результаты</a:t>
              </a:r>
            </a:p>
          </p:txBody>
        </p:sp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389242" y="204788"/>
            <a:ext cx="5575853" cy="1166812"/>
          </a:xfrm>
          <a:solidFill>
            <a:srgbClr val="E95E40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Аналитическая модель: Связь между результатами ЕГЭ и  характеристиками контингента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653748" y="228600"/>
            <a:ext cx="6112300" cy="990600"/>
          </a:xfrm>
        </p:spPr>
        <p:txBody>
          <a:bodyPr/>
          <a:lstStyle/>
          <a:p>
            <a:r>
              <a:rPr lang="ru-RU" sz="2400" dirty="0" err="1" smtClean="0"/>
              <a:t>Дискурс</a:t>
            </a:r>
            <a:r>
              <a:rPr lang="ru-RU" sz="2400" dirty="0" smtClean="0"/>
              <a:t>- речь, «погружённая в жизнь»,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612648" y="1828800"/>
            <a:ext cx="8153400" cy="4267200"/>
          </a:xfrm>
        </p:spPr>
        <p:txBody>
          <a:bodyPr/>
          <a:lstStyle/>
          <a:p>
            <a:r>
              <a:rPr lang="ru-RU" sz="2000" dirty="0" smtClean="0"/>
              <a:t>Логический довод, мыслительная посылка.</a:t>
            </a:r>
          </a:p>
          <a:p>
            <a:r>
              <a:rPr lang="ru-RU" sz="2000" dirty="0" smtClean="0"/>
              <a:t>Связный текст в совокупности с различными жизненными, </a:t>
            </a:r>
            <a:r>
              <a:rPr lang="ru-RU" sz="2000" dirty="0" err="1" smtClean="0"/>
              <a:t>социокультурными</a:t>
            </a:r>
            <a:r>
              <a:rPr lang="ru-RU" sz="2000" dirty="0" smtClean="0"/>
              <a:t>, психологическими и др. факторами; текст в событийном аспекте.</a:t>
            </a:r>
          </a:p>
          <a:p>
            <a:pPr>
              <a:defRPr/>
            </a:pPr>
            <a:r>
              <a:rPr lang="ru-RU" sz="2000" dirty="0" err="1" smtClean="0"/>
              <a:t>Дискурс-анализ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включает в анализ речи совокупность историй, ей  предшествующих </a:t>
            </a:r>
          </a:p>
          <a:p>
            <a:pPr>
              <a:defRPr/>
            </a:pPr>
            <a:r>
              <a:rPr lang="ru-RU" sz="2000" dirty="0" smtClean="0"/>
              <a:t>Жизненный контекст </a:t>
            </a:r>
            <a:r>
              <a:rPr lang="ru-RU" sz="2000" dirty="0" err="1" smtClean="0"/>
              <a:t>дискурса</a:t>
            </a:r>
            <a:r>
              <a:rPr lang="ru-RU" sz="2000" dirty="0" smtClean="0"/>
              <a:t>  моделируется в форме «фреймов» (типовых ситуаций) или «сценариев» (делающих акцент на развитии ситуаций)….</a:t>
            </a:r>
          </a:p>
          <a:p>
            <a:pPr>
              <a:defRPr/>
            </a:pPr>
            <a:r>
              <a:rPr lang="ru-RU" sz="2000" dirty="0" smtClean="0"/>
              <a:t>Другой своей стороной </a:t>
            </a:r>
            <a:r>
              <a:rPr lang="ru-RU" sz="2000" dirty="0" err="1" smtClean="0"/>
              <a:t>дискурс</a:t>
            </a:r>
            <a:r>
              <a:rPr lang="ru-RU" sz="2000" dirty="0" smtClean="0"/>
              <a:t> обращён к ментальным процессам участников  коммуникации:</a:t>
            </a:r>
          </a:p>
          <a:p>
            <a:pPr>
              <a:defRPr/>
            </a:pPr>
            <a:r>
              <a:rPr lang="ru-RU" sz="2400" dirty="0" smtClean="0"/>
              <a:t>                                </a:t>
            </a:r>
            <a:r>
              <a:rPr lang="ru-RU" sz="1400" cap="all" dirty="0" smtClean="0"/>
              <a:t>ЛИНГВИСТИЧЕСКИЙ ЭНЦИКЛОПЕДИЧЕСКИЙ СЛОВАРЬ</a:t>
            </a:r>
          </a:p>
          <a:p>
            <a:pPr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564296" y="228600"/>
            <a:ext cx="6201752" cy="815009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sz="2400" dirty="0" smtClean="0"/>
              <a:t>2.Выбор предмета анализа - политика и ответственность системы образования</a:t>
            </a:r>
            <a:r>
              <a:rPr lang="ru-RU" altLang="ru-RU" sz="2800" dirty="0" smtClean="0">
                <a:solidFill>
                  <a:srgbClr val="FF0000"/>
                </a:solidFill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</a:rPr>
            </a:br>
            <a:endParaRPr lang="ru-RU" sz="2800" dirty="0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612648" y="1918252"/>
            <a:ext cx="8153400" cy="417774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Сфера образования: в чем </a:t>
            </a:r>
            <a:r>
              <a:rPr lang="ru-RU" sz="2400" dirty="0" smtClean="0">
                <a:solidFill>
                  <a:srgbClr val="FF0000"/>
                </a:solidFill>
              </a:rPr>
              <a:t>особенность объекта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Большая система – рассеиваются компоненты</a:t>
            </a:r>
          </a:p>
          <a:p>
            <a:r>
              <a:rPr lang="ru-RU" sz="2400" dirty="0" smtClean="0"/>
              <a:t>Не определены стратегии исследования</a:t>
            </a:r>
          </a:p>
          <a:p>
            <a:r>
              <a:rPr lang="ru-RU" sz="2400" dirty="0" smtClean="0"/>
              <a:t>Много «центров интереса» (заинтересованных лиц)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…. Как перейти к  </a:t>
            </a:r>
            <a:r>
              <a:rPr lang="ru-RU" sz="2400" dirty="0" smtClean="0">
                <a:solidFill>
                  <a:srgbClr val="FF0000"/>
                </a:solidFill>
              </a:rPr>
              <a:t>предмету</a:t>
            </a:r>
            <a:r>
              <a:rPr lang="ru-RU" sz="2400" dirty="0" smtClean="0"/>
              <a:t>? - 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3383" y="377825"/>
            <a:ext cx="6146455" cy="600075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Выбор предмета Анализа : </a:t>
            </a:r>
            <a:br>
              <a:rPr lang="ru-RU" altLang="ru-RU" sz="2400" dirty="0" smtClean="0"/>
            </a:br>
            <a:r>
              <a:rPr lang="ru-RU" altLang="ru-RU" sz="2400" dirty="0" smtClean="0"/>
              <a:t>история вопроса,  Чувашия (</a:t>
            </a:r>
            <a:r>
              <a:rPr lang="ru-RU" altLang="ru-RU" sz="1800" dirty="0" smtClean="0">
                <a:solidFill>
                  <a:schemeClr val="tx1"/>
                </a:solidFill>
              </a:rPr>
              <a:t> </a:t>
            </a:r>
            <a:r>
              <a:rPr lang="ru-RU" altLang="ru-RU" sz="1800" dirty="0" err="1" smtClean="0"/>
              <a:t>Боченков</a:t>
            </a:r>
            <a:r>
              <a:rPr lang="ru-RU" altLang="ru-RU" sz="1800" dirty="0" smtClean="0"/>
              <a:t> С.А., 2005)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0" y="1230313"/>
            <a:ext cx="9144000" cy="4319587"/>
          </a:xfrm>
          <a:prstGeom prst="roundRect">
            <a:avLst>
              <a:gd name="adj" fmla="val 8069"/>
            </a:avLst>
          </a:prstGeom>
          <a:solidFill>
            <a:schemeClr val="accent1">
              <a:lumMod val="75000"/>
              <a:alpha val="5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  <a:defRPr/>
            </a:pPr>
            <a:endParaRPr kumimoji="1" lang="ru-RU" altLang="ru-RU" sz="1400" dirty="0">
              <a:latin typeface="Tahoma" pitchFamily="34" charset="0"/>
            </a:endParaRPr>
          </a:p>
          <a:p>
            <a:pPr>
              <a:spcBef>
                <a:spcPct val="35000"/>
              </a:spcBef>
              <a:defRPr/>
            </a:pPr>
            <a:r>
              <a:rPr kumimoji="1" lang="ru-RU" altLang="ru-RU" dirty="0">
                <a:solidFill>
                  <a:srgbClr val="D53819"/>
                </a:solidFill>
                <a:latin typeface="Tahoma" pitchFamily="34" charset="0"/>
              </a:rPr>
              <a:t>В результате разделения аспектов управления и исследования  при анализе  результатов ЕГЭ выпускников ОУ в различных муниципалитетах Чувашии были определены значимые (в рамках республиканской модели) контекстные показатели: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kumimoji="1" lang="ru-RU" altLang="ru-RU" dirty="0">
                <a:latin typeface="Tahoma" pitchFamily="34" charset="0"/>
              </a:rPr>
              <a:t> доля выпускников сельских школ;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kumimoji="1" lang="ru-RU" altLang="ru-RU" dirty="0">
                <a:latin typeface="Tahoma" pitchFamily="34" charset="0"/>
              </a:rPr>
              <a:t> доля выпускников, живущих только с отцом или без родителей;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kumimoji="1" lang="ru-RU" altLang="ru-RU" dirty="0">
                <a:latin typeface="Tahoma" pitchFamily="34" charset="0"/>
              </a:rPr>
              <a:t> доля выпускников с низким уровнем образования матери;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kumimoji="1" lang="ru-RU" altLang="ru-RU" dirty="0">
                <a:latin typeface="Tahoma" pitchFamily="34" charset="0"/>
              </a:rPr>
              <a:t> доля выпускников, имеющих менее 25 книг в семейной библиотеке;</a:t>
            </a:r>
          </a:p>
          <a:p>
            <a:pPr>
              <a:spcBef>
                <a:spcPct val="35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kumimoji="1" lang="ru-RU" altLang="ru-RU" dirty="0">
                <a:latin typeface="Tahoma" pitchFamily="34" charset="0"/>
              </a:rPr>
              <a:t> доля выпускников  с несформированными представлениями о своей  дальнейшей образовательной и трудовой траектории и т.д.,</a:t>
            </a:r>
          </a:p>
          <a:p>
            <a:pPr lvl="1">
              <a:spcBef>
                <a:spcPct val="35000"/>
              </a:spcBef>
              <a:defRPr/>
            </a:pPr>
            <a:endParaRPr kumimoji="1" lang="ru-RU" altLang="ru-RU" sz="1400" dirty="0">
              <a:latin typeface="Tahoma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85750" y="5214938"/>
            <a:ext cx="8713788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dirty="0">
              <a:solidFill>
                <a:schemeClr val="tx2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5845" name="Прямоугольник 8"/>
          <p:cNvSpPr>
            <a:spLocks noChangeArrowheads="1"/>
          </p:cNvSpPr>
          <p:nvPr/>
        </p:nvSpPr>
        <p:spPr bwMode="auto">
          <a:xfrm>
            <a:off x="331788" y="5627688"/>
            <a:ext cx="8526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ru-RU" sz="1400">
                <a:latin typeface="Tahoma" pitchFamily="34" charset="0"/>
              </a:rPr>
              <a:t>Контекстные показатели использовались  для определения кластеров МОУ – для сравнительного анализа результатов ЕГЭ   в различных ОУ и МСО</a:t>
            </a:r>
            <a:endParaRPr lang="ru-RU" alt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643809" y="204788"/>
            <a:ext cx="6295404" cy="1339850"/>
          </a:xfrm>
        </p:spPr>
        <p:txBody>
          <a:bodyPr/>
          <a:lstStyle/>
          <a:p>
            <a:r>
              <a:rPr lang="ru-RU" altLang="ru-RU" sz="2400" dirty="0" smtClean="0"/>
              <a:t>Выбор предмета Анализа : история вопроса</a:t>
            </a: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2000" dirty="0" smtClean="0"/>
              <a:t>Опыт КК ИПКРО </a:t>
            </a:r>
            <a:r>
              <a:rPr lang="ru-RU" altLang="ru-RU" sz="1600" dirty="0" smtClean="0"/>
              <a:t>(попытки провести контекстный анализ и  определить основные факторы качества кадрового ресурса системы образования Красноярского края) – 2006  </a:t>
            </a:r>
            <a:r>
              <a:rPr lang="ru-RU" altLang="ru-RU" sz="2000" dirty="0" smtClean="0">
                <a:solidFill>
                  <a:srgbClr val="FF0000"/>
                </a:solidFill>
              </a:rPr>
              <a:t/>
            </a:r>
            <a:br>
              <a:rPr lang="ru-RU" altLang="ru-RU" sz="2000" dirty="0" smtClean="0">
                <a:solidFill>
                  <a:srgbClr val="FF0000"/>
                </a:solidFill>
              </a:rPr>
            </a:br>
            <a:r>
              <a:rPr lang="ru-RU" altLang="ru-RU" sz="2000" dirty="0" smtClean="0">
                <a:solidFill>
                  <a:srgbClr val="FF0000"/>
                </a:solidFill>
              </a:rPr>
              <a:t>                                        по заказу Агентства образования</a:t>
            </a:r>
            <a:r>
              <a:rPr lang="ru-RU" altLang="ru-RU" sz="1400" dirty="0" smtClean="0"/>
              <a:t>)-2006</a:t>
            </a:r>
          </a:p>
        </p:txBody>
      </p:sp>
      <p:sp>
        <p:nvSpPr>
          <p:cNvPr id="2052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4194175"/>
            <a:ext cx="3571875" cy="2111375"/>
          </a:xfrm>
        </p:spPr>
        <p:txBody>
          <a:bodyPr/>
          <a:lstStyle/>
          <a:p>
            <a:r>
              <a:rPr lang="ru-RU" altLang="ru-RU" sz="1400" b="1" smtClean="0"/>
              <a:t>Функциональная нагрузка учителя химии и количество учащихся, как потенциальные факторы эффективности профессиональной деятельности. </a:t>
            </a:r>
            <a:endParaRPr lang="ru-RU" altLang="ru-RU" sz="1400" smtClean="0"/>
          </a:p>
        </p:txBody>
      </p:sp>
      <p:sp>
        <p:nvSpPr>
          <p:cNvPr id="2053" name="Содержимое 3"/>
          <p:cNvSpPr>
            <a:spLocks noGrp="1"/>
          </p:cNvSpPr>
          <p:nvPr>
            <p:ph sz="half" idx="2"/>
          </p:nvPr>
        </p:nvSpPr>
        <p:spPr>
          <a:xfrm>
            <a:off x="3814763" y="3941763"/>
            <a:ext cx="5108575" cy="2598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1200" smtClean="0"/>
          </a:p>
          <a:p>
            <a:r>
              <a:rPr lang="ru-RU" altLang="ru-RU" sz="1200" smtClean="0">
                <a:solidFill>
                  <a:srgbClr val="C00000"/>
                </a:solidFill>
              </a:rPr>
              <a:t>Аналитические выводы:</a:t>
            </a:r>
          </a:p>
          <a:p>
            <a:r>
              <a:rPr lang="ru-RU" altLang="ru-RU" sz="1200" smtClean="0"/>
              <a:t>Основное отличие учителей химии районов с низким и высоким качеством ЕГЭ – по параметру «функциональная нагрузка по предмету (химия)» - разница в часовой нагрузке составляет примерно 30% (функциональная недельная нагрузка учителей химии наибольшего значения достигает в районах с высокими оценками ЕГЭ, а так же в группе учителей – победителей ПНПО (смотри диаграмму ). </a:t>
            </a:r>
            <a:r>
              <a:rPr lang="ru-RU" altLang="ru-RU" sz="1200" i="1" smtClean="0"/>
              <a:t>Наибольшую эффективность профессиональной деятельности (116 учащихся на одного учителя химии) демонстрирует группа «учителей - победителей ПНПО» </a:t>
            </a:r>
            <a:endParaRPr lang="ru-RU" altLang="ru-RU" sz="1200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04788" y="1610139"/>
          <a:ext cx="8686800" cy="2501486"/>
        </p:xfrm>
        <a:graphic>
          <a:graphicData uri="http://schemas.openxmlformats.org/presentationml/2006/ole">
            <p:oleObj spid="_x0000_s220165" name="Диаграмма" r:id="rId3" imgW="6448425" imgH="2705100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693504" y="0"/>
            <a:ext cx="6331434" cy="957263"/>
          </a:xfrm>
        </p:spPr>
        <p:txBody>
          <a:bodyPr/>
          <a:lstStyle/>
          <a:p>
            <a:r>
              <a:rPr lang="ru-RU" altLang="ru-RU" sz="2400" dirty="0" smtClean="0"/>
              <a:t>Выбор предмета Анализа : </a:t>
            </a:r>
            <a:br>
              <a:rPr lang="ru-RU" altLang="ru-RU" sz="2400" dirty="0" smtClean="0"/>
            </a:br>
            <a:r>
              <a:rPr lang="ru-RU" altLang="ru-RU" sz="2400" dirty="0" smtClean="0"/>
              <a:t>история вопроса, 2014 , Иркутск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9713" y="895350"/>
            <a:ext cx="6492875" cy="4076700"/>
          </a:xfrm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0" y="3089275"/>
            <a:ext cx="6064250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753139" y="228600"/>
            <a:ext cx="6012909" cy="914400"/>
          </a:xfrm>
        </p:spPr>
        <p:txBody>
          <a:bodyPr/>
          <a:lstStyle/>
          <a:p>
            <a:r>
              <a:rPr lang="ru-RU" altLang="ru-RU" sz="2800" dirty="0" smtClean="0"/>
              <a:t>выбор  предмета и  представление результатов </a:t>
            </a:r>
            <a:endParaRPr lang="ru-RU" sz="28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9087" y="1381125"/>
          <a:ext cx="8729801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04052" y="228600"/>
            <a:ext cx="6161996" cy="990600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>Выбор предмета: </a:t>
            </a:r>
            <a:r>
              <a:rPr lang="ru-RU" altLang="ru-RU" sz="2400" dirty="0" smtClean="0"/>
              <a:t>Связь между результатами ЕГЭ и долей учителей высшей категории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1800"/>
            <a:ext cx="47625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701800"/>
            <a:ext cx="360362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835025" y="1232452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FF0000"/>
                </a:solidFill>
              </a:rPr>
              <a:t>Лаборатория сравнительного анализа развития </a:t>
            </a:r>
            <a:r>
              <a:rPr lang="ru-RU" altLang="ru-RU" sz="1400" dirty="0" err="1">
                <a:solidFill>
                  <a:srgbClr val="FF0000"/>
                </a:solidFill>
              </a:rPr>
              <a:t>постсоциалистических</a:t>
            </a:r>
            <a:r>
              <a:rPr lang="ru-RU" altLang="ru-RU" sz="1400" dirty="0">
                <a:solidFill>
                  <a:srgbClr val="FF0000"/>
                </a:solidFill>
              </a:rPr>
              <a:t> обществ НИУ «Высшая школа экономики» ,  2015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38338" y="0"/>
            <a:ext cx="7086600" cy="1609725"/>
          </a:xfrm>
        </p:spPr>
        <p:txBody>
          <a:bodyPr/>
          <a:lstStyle/>
          <a:p>
            <a:pPr eaLnBrk="1" hangingPunct="1"/>
            <a:r>
              <a:rPr lang="ru-RU" altLang="ru-RU" sz="1600" dirty="0" smtClean="0">
                <a:solidFill>
                  <a:srgbClr val="3A4858"/>
                </a:solidFill>
              </a:rPr>
              <a:t/>
            </a:r>
            <a:br>
              <a:rPr lang="ru-RU" altLang="ru-RU" sz="1600" dirty="0" smtClean="0">
                <a:solidFill>
                  <a:srgbClr val="3A4858"/>
                </a:solidFill>
              </a:rPr>
            </a:br>
            <a:r>
              <a:rPr lang="ru-RU" altLang="ru-RU" sz="1600" dirty="0" smtClean="0">
                <a:solidFill>
                  <a:srgbClr val="3A4858"/>
                </a:solidFill>
              </a:rPr>
              <a:t/>
            </a:r>
            <a:br>
              <a:rPr lang="ru-RU" altLang="ru-RU" sz="1600" dirty="0" smtClean="0">
                <a:solidFill>
                  <a:srgbClr val="3A4858"/>
                </a:solidFill>
              </a:rPr>
            </a:br>
            <a:r>
              <a:rPr lang="ru-RU" altLang="ru-RU" sz="1600" dirty="0" smtClean="0">
                <a:solidFill>
                  <a:srgbClr val="3A4858"/>
                </a:solidFill>
              </a:rPr>
              <a:t/>
            </a:r>
            <a:br>
              <a:rPr lang="ru-RU" altLang="ru-RU" sz="1600" dirty="0" smtClean="0">
                <a:solidFill>
                  <a:srgbClr val="3A4858"/>
                </a:solidFill>
              </a:rPr>
            </a:br>
            <a:r>
              <a:rPr lang="ru-RU" altLang="ru-RU" sz="2400" dirty="0" smtClean="0"/>
              <a:t>Связь между результатами ЕГЭ и : </a:t>
            </a:r>
            <a:r>
              <a:rPr lang="ru-RU" altLang="ru-RU" dirty="0" smtClean="0"/>
              <a:t> </a:t>
            </a:r>
            <a:r>
              <a:rPr lang="ru-RU" altLang="ru-RU" sz="1800" dirty="0" smtClean="0"/>
              <a:t>уровнем образования родителей учащихся; </a:t>
            </a:r>
            <a:r>
              <a:rPr lang="ru-RU" altLang="ru-RU" sz="1600" dirty="0" smtClean="0"/>
              <a:t>долей учащихся, состоящих на внешкольном  учете </a:t>
            </a:r>
            <a:r>
              <a:rPr lang="ru-RU" altLang="ru-RU" sz="1600" dirty="0" smtClean="0">
                <a:solidFill>
                  <a:srgbClr val="3A4858"/>
                </a:solidFill>
              </a:rPr>
              <a:t/>
            </a:r>
            <a:br>
              <a:rPr lang="ru-RU" altLang="ru-RU" sz="1600" dirty="0" smtClean="0">
                <a:solidFill>
                  <a:srgbClr val="3A4858"/>
                </a:solidFill>
              </a:rPr>
            </a:br>
            <a:r>
              <a:rPr lang="ru-RU" altLang="ru-RU" sz="1600" dirty="0" smtClean="0">
                <a:solidFill>
                  <a:srgbClr val="3A4858"/>
                </a:solidFill>
              </a:rPr>
              <a:t/>
            </a:r>
            <a:br>
              <a:rPr lang="ru-RU" altLang="ru-RU" sz="1600" dirty="0" smtClean="0">
                <a:solidFill>
                  <a:srgbClr val="3A4858"/>
                </a:solidFill>
              </a:rPr>
            </a:br>
            <a:r>
              <a:rPr lang="ru-RU" altLang="ru-RU" sz="1600" dirty="0" smtClean="0">
                <a:solidFill>
                  <a:srgbClr val="FF0000"/>
                </a:solidFill>
              </a:rPr>
              <a:t>Лаборатория сравнительного анализа развития </a:t>
            </a:r>
            <a:r>
              <a:rPr lang="ru-RU" altLang="ru-RU" sz="1600" dirty="0" err="1" smtClean="0">
                <a:solidFill>
                  <a:srgbClr val="FF0000"/>
                </a:solidFill>
              </a:rPr>
              <a:t>постсоциалистических</a:t>
            </a:r>
            <a:r>
              <a:rPr lang="ru-RU" altLang="ru-RU" sz="1600" dirty="0" smtClean="0">
                <a:solidFill>
                  <a:srgbClr val="FF0000"/>
                </a:solidFill>
              </a:rPr>
              <a:t> обществ НИУ «Высшая школа экономики» ,  2015</a:t>
            </a:r>
            <a:r>
              <a:rPr lang="ru-RU" altLang="ru-RU" sz="1600" dirty="0" smtClean="0">
                <a:solidFill>
                  <a:srgbClr val="FFFFFF"/>
                </a:solidFill>
              </a:rPr>
              <a:t/>
            </a:r>
            <a:br>
              <a:rPr lang="ru-RU" altLang="ru-RU" sz="1600" dirty="0" smtClean="0">
                <a:solidFill>
                  <a:srgbClr val="FFFFFF"/>
                </a:solidFill>
              </a:rPr>
            </a:br>
            <a:r>
              <a:rPr lang="ru-RU" altLang="ru-RU" sz="1600" dirty="0" smtClean="0">
                <a:solidFill>
                  <a:srgbClr val="FFFFFF"/>
                </a:solidFill>
              </a:rPr>
              <a:t/>
            </a:r>
            <a:br>
              <a:rPr lang="ru-RU" altLang="ru-RU" sz="1600" dirty="0" smtClean="0">
                <a:solidFill>
                  <a:srgbClr val="FFFFFF"/>
                </a:solidFill>
              </a:rPr>
            </a:br>
            <a:endParaRPr lang="ru-RU" altLang="ru-RU" dirty="0" smtClean="0">
              <a:solidFill>
                <a:srgbClr val="3A4858"/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1701800"/>
            <a:ext cx="47625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701800"/>
            <a:ext cx="360362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ru-RU" altLang="ru-RU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0659" name="Заголовок 5"/>
          <p:cNvSpPr>
            <a:spLocks noGrp="1"/>
          </p:cNvSpPr>
          <p:nvPr>
            <p:ph type="title"/>
          </p:nvPr>
        </p:nvSpPr>
        <p:spPr>
          <a:xfrm>
            <a:off x="2771775" y="168964"/>
            <a:ext cx="5885208" cy="866085"/>
          </a:xfrm>
        </p:spPr>
        <p:txBody>
          <a:bodyPr/>
          <a:lstStyle/>
          <a:p>
            <a:r>
              <a:rPr lang="ru-RU" altLang="ru-RU" sz="2000" dirty="0" smtClean="0"/>
              <a:t>Предмет анализа – квалификация педагогов, требования к  инструментам и процедурам</a:t>
            </a: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470150" y="1879600"/>
            <a:ext cx="3913188" cy="3784600"/>
            <a:chOff x="2606548" y="2318830"/>
            <a:chExt cx="3912616" cy="3785616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2606548" y="3731578"/>
              <a:ext cx="3912616" cy="960120"/>
              <a:chOff x="2606548" y="3182938"/>
              <a:chExt cx="3912616" cy="96012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5" name="Нашивка 34"/>
              <p:cNvSpPr/>
              <p:nvPr/>
            </p:nvSpPr>
            <p:spPr>
              <a:xfrm>
                <a:off x="2606548" y="3182938"/>
                <a:ext cx="1124712" cy="960120"/>
              </a:xfrm>
              <a:prstGeom prst="chevron">
                <a:avLst>
                  <a:gd name="adj" fmla="val 50952"/>
                </a:avLst>
              </a:prstGeom>
              <a:solidFill>
                <a:srgbClr val="5C738E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Нашивка 35"/>
              <p:cNvSpPr/>
              <p:nvPr/>
            </p:nvSpPr>
            <p:spPr>
              <a:xfrm flipH="1">
                <a:off x="5394452" y="3182938"/>
                <a:ext cx="1124712" cy="960120"/>
              </a:xfrm>
              <a:prstGeom prst="chevron">
                <a:avLst>
                  <a:gd name="adj" fmla="val 50952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Группа 10"/>
            <p:cNvGrpSpPr/>
            <p:nvPr/>
          </p:nvGrpSpPr>
          <p:grpSpPr>
            <a:xfrm rot="5400000">
              <a:off x="2670048" y="3731578"/>
              <a:ext cx="3785616" cy="960120"/>
              <a:chOff x="2670048" y="3182938"/>
              <a:chExt cx="3785616" cy="96012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3" name="Нашивка 32"/>
              <p:cNvSpPr/>
              <p:nvPr/>
            </p:nvSpPr>
            <p:spPr>
              <a:xfrm>
                <a:off x="2670048" y="3182938"/>
                <a:ext cx="1124712" cy="960120"/>
              </a:xfrm>
              <a:prstGeom prst="chevron">
                <a:avLst>
                  <a:gd name="adj" fmla="val 50952"/>
                </a:avLst>
              </a:prstGeom>
              <a:solidFill>
                <a:srgbClr val="0099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Нашивка 33"/>
              <p:cNvSpPr/>
              <p:nvPr/>
            </p:nvSpPr>
            <p:spPr>
              <a:xfrm flipH="1">
                <a:off x="5330952" y="3182938"/>
                <a:ext cx="1124712" cy="960120"/>
              </a:xfrm>
              <a:prstGeom prst="chevron">
                <a:avLst>
                  <a:gd name="adj" fmla="val 50952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 rot="-2700000">
            <a:off x="2533650" y="1879600"/>
            <a:ext cx="3786188" cy="3784600"/>
            <a:chOff x="2670048" y="2318830"/>
            <a:chExt cx="3785616" cy="3785616"/>
          </a:xfrm>
        </p:grpSpPr>
        <p:grpSp>
          <p:nvGrpSpPr>
            <p:cNvPr id="6" name="Группа 24"/>
            <p:cNvGrpSpPr/>
            <p:nvPr/>
          </p:nvGrpSpPr>
          <p:grpSpPr>
            <a:xfrm>
              <a:off x="2670048" y="3731578"/>
              <a:ext cx="3785616" cy="960120"/>
              <a:chOff x="2670048" y="3182938"/>
              <a:chExt cx="3785616" cy="96012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2" name="Нашивка 41"/>
              <p:cNvSpPr/>
              <p:nvPr/>
            </p:nvSpPr>
            <p:spPr>
              <a:xfrm>
                <a:off x="2670048" y="3182938"/>
                <a:ext cx="1124712" cy="960120"/>
              </a:xfrm>
              <a:prstGeom prst="chevron">
                <a:avLst>
                  <a:gd name="adj" fmla="val 50952"/>
                </a:avLst>
              </a:prstGeom>
              <a:solidFill>
                <a:srgbClr val="FFCC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Нашивка 42"/>
              <p:cNvSpPr/>
              <p:nvPr/>
            </p:nvSpPr>
            <p:spPr>
              <a:xfrm flipH="1">
                <a:off x="5330952" y="3182938"/>
                <a:ext cx="1124712" cy="960120"/>
              </a:xfrm>
              <a:prstGeom prst="chevron">
                <a:avLst>
                  <a:gd name="adj" fmla="val 50952"/>
                </a:avLst>
              </a:prstGeom>
              <a:solidFill>
                <a:srgbClr val="FE830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Группа 25"/>
            <p:cNvGrpSpPr/>
            <p:nvPr/>
          </p:nvGrpSpPr>
          <p:grpSpPr>
            <a:xfrm rot="5400000">
              <a:off x="2670048" y="3731578"/>
              <a:ext cx="3785616" cy="960120"/>
              <a:chOff x="2670048" y="3182938"/>
              <a:chExt cx="3785616" cy="96012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0" name="Нашивка 39"/>
              <p:cNvSpPr/>
              <p:nvPr/>
            </p:nvSpPr>
            <p:spPr>
              <a:xfrm>
                <a:off x="2670048" y="3182938"/>
                <a:ext cx="1124712" cy="960120"/>
              </a:xfrm>
              <a:prstGeom prst="chevron">
                <a:avLst>
                  <a:gd name="adj" fmla="val 50952"/>
                </a:avLst>
              </a:prstGeom>
              <a:solidFill>
                <a:srgbClr val="D5381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Нашивка 40"/>
              <p:cNvSpPr/>
              <p:nvPr/>
            </p:nvSpPr>
            <p:spPr>
              <a:xfrm flipH="1">
                <a:off x="5330952" y="3182938"/>
                <a:ext cx="1124712" cy="960120"/>
              </a:xfrm>
              <a:prstGeom prst="chevron">
                <a:avLst>
                  <a:gd name="adj" fmla="val 50952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0662" name="Прямоугольник 43"/>
          <p:cNvSpPr>
            <a:spLocks noChangeArrowheads="1"/>
          </p:cNvSpPr>
          <p:nvPr/>
        </p:nvSpPr>
        <p:spPr bwMode="auto">
          <a:xfrm>
            <a:off x="-92075" y="2070100"/>
            <a:ext cx="341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Валидность  </a:t>
            </a:r>
          </a:p>
        </p:txBody>
      </p:sp>
      <p:sp>
        <p:nvSpPr>
          <p:cNvPr id="70663" name="Прямоугольник 44"/>
          <p:cNvSpPr>
            <a:spLocks noChangeArrowheads="1"/>
          </p:cNvSpPr>
          <p:nvPr/>
        </p:nvSpPr>
        <p:spPr bwMode="auto">
          <a:xfrm>
            <a:off x="228600" y="3398838"/>
            <a:ext cx="230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Возможность прогноза профессионального развития</a:t>
            </a:r>
          </a:p>
        </p:txBody>
      </p:sp>
      <p:sp>
        <p:nvSpPr>
          <p:cNvPr id="70664" name="Прямоугольник 45"/>
          <p:cNvSpPr>
            <a:spLocks noChangeArrowheads="1"/>
          </p:cNvSpPr>
          <p:nvPr/>
        </p:nvSpPr>
        <p:spPr bwMode="auto">
          <a:xfrm>
            <a:off x="2625725" y="1239838"/>
            <a:ext cx="3621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Процесс и критерии доступны не только специалистам </a:t>
            </a:r>
          </a:p>
        </p:txBody>
      </p:sp>
      <p:sp>
        <p:nvSpPr>
          <p:cNvPr id="70665" name="Прямоугольник 46"/>
          <p:cNvSpPr>
            <a:spLocks noChangeArrowheads="1"/>
          </p:cNvSpPr>
          <p:nvPr/>
        </p:nvSpPr>
        <p:spPr bwMode="auto">
          <a:xfrm>
            <a:off x="1165225" y="4870450"/>
            <a:ext cx="2297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Надежность </a:t>
            </a:r>
          </a:p>
          <a:p>
            <a:pPr algn="r"/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(воспроизводимость)</a:t>
            </a:r>
          </a:p>
          <a:p>
            <a:pPr algn="r"/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0666" name="Прямоугольник 47"/>
          <p:cNvSpPr>
            <a:spLocks noChangeArrowheads="1"/>
          </p:cNvSpPr>
          <p:nvPr/>
        </p:nvSpPr>
        <p:spPr bwMode="auto">
          <a:xfrm>
            <a:off x="3313113" y="5645150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Объективность</a:t>
            </a:r>
          </a:p>
        </p:txBody>
      </p:sp>
      <p:sp>
        <p:nvSpPr>
          <p:cNvPr id="70667" name="Прямоугольник 48"/>
          <p:cNvSpPr>
            <a:spLocks noChangeArrowheads="1"/>
          </p:cNvSpPr>
          <p:nvPr/>
        </p:nvSpPr>
        <p:spPr bwMode="auto">
          <a:xfrm>
            <a:off x="3267075" y="3254375"/>
            <a:ext cx="2286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5C738E"/>
                </a:solidFill>
                <a:latin typeface="Calibri" pitchFamily="34" charset="0"/>
              </a:rPr>
              <a:t>ОЦЕНКА КВАЛИФИКАЦИИ ПЕДАГОГА</a:t>
            </a:r>
            <a:endParaRPr lang="ru-RU" altLang="ru-RU" sz="1600" b="1">
              <a:solidFill>
                <a:srgbClr val="D53819"/>
              </a:solidFill>
              <a:latin typeface="Calibri" pitchFamily="34" charset="0"/>
            </a:endParaRPr>
          </a:p>
        </p:txBody>
      </p:sp>
      <p:sp>
        <p:nvSpPr>
          <p:cNvPr id="70668" name="Прямоугольник 49"/>
          <p:cNvSpPr>
            <a:spLocks noChangeArrowheads="1"/>
          </p:cNvSpPr>
          <p:nvPr/>
        </p:nvSpPr>
        <p:spPr bwMode="auto">
          <a:xfrm>
            <a:off x="6400800" y="3427413"/>
            <a:ext cx="2924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Проведение оценочных мероприятий не должно дезорганизовывать работу коллектива</a:t>
            </a:r>
          </a:p>
        </p:txBody>
      </p:sp>
      <p:sp>
        <p:nvSpPr>
          <p:cNvPr id="70669" name="Прямоугольник 50"/>
          <p:cNvSpPr>
            <a:spLocks noChangeArrowheads="1"/>
          </p:cNvSpPr>
          <p:nvPr/>
        </p:nvSpPr>
        <p:spPr bwMode="auto">
          <a:xfrm>
            <a:off x="5437188" y="2090738"/>
            <a:ext cx="356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Результаты доступны разным целевым группам</a:t>
            </a:r>
          </a:p>
        </p:txBody>
      </p:sp>
      <p:sp>
        <p:nvSpPr>
          <p:cNvPr id="70670" name="Прямоугольник 51"/>
          <p:cNvSpPr>
            <a:spLocks noChangeArrowheads="1"/>
          </p:cNvSpPr>
          <p:nvPr/>
        </p:nvSpPr>
        <p:spPr bwMode="auto">
          <a:xfrm>
            <a:off x="5467350" y="4784725"/>
            <a:ext cx="3540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Способствовать развитию образовательной организации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623929" y="228599"/>
            <a:ext cx="6331227" cy="894523"/>
          </a:xfrm>
        </p:spPr>
        <p:txBody>
          <a:bodyPr/>
          <a:lstStyle/>
          <a:p>
            <a:r>
              <a:rPr lang="ru-RU" sz="2400" dirty="0" smtClean="0"/>
              <a:t>Предмет аналитики  - локализация управления </a:t>
            </a:r>
            <a:r>
              <a:rPr lang="ru-RU" sz="1400" b="1" dirty="0" smtClean="0"/>
              <a:t>Центр социально-экономического развития школы Института образования НИУ ВШЭ</a:t>
            </a:r>
            <a:endParaRPr lang="ru-RU" sz="1400" dirty="0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300038" y="1669774"/>
            <a:ext cx="8653462" cy="4351614"/>
          </a:xfrm>
        </p:spPr>
        <p:txBody>
          <a:bodyPr/>
          <a:lstStyle/>
          <a:p>
            <a:pPr marL="742950" lvl="2" indent="-285750">
              <a:buFont typeface="Arial" pitchFamily="34" charset="0"/>
              <a:buChar char="•"/>
            </a:pPr>
            <a:endParaRPr lang="ru-RU" altLang="ru-RU" sz="2000" i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457200" lvl="2" indent="0">
              <a:buNone/>
            </a:pPr>
            <a:r>
              <a:rPr lang="ru-RU" altLang="ru-RU" sz="24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Прежде чем управлять изменениями, надо научиться управлять различиями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ru-RU" altLang="ru-RU" sz="1600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Характеристики социального состава учащихся 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позволяют объяснить до 15% различий в образовательных результатах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ru-RU" alt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долю </a:t>
            </a:r>
            <a:r>
              <a:rPr lang="ru-RU" altLang="ru-RU" sz="1600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характеристик образовательных учреждений 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(кадры, размер, тип ОУ) приходится до 20% различий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ru-RU" alt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долю </a:t>
            </a:r>
            <a:r>
              <a:rPr lang="ru-RU" altLang="ru-RU" sz="1600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качественных различий между территориями</a:t>
            </a:r>
            <a:r>
              <a:rPr lang="ru-RU" alt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– до 10%.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ru-RU" altLang="ru-RU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Основные различия между территориями проявляют себя преимущественно через различия в социальном составе учащихся и качественных характеристиках школ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Иногда понимание ограничений управления  более ответственно, чем использование возможностей влияния на показатели (как избежать лобовых решений?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8756" y="269875"/>
            <a:ext cx="5399157" cy="701675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       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endParaRPr lang="ru-RU" alt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3379304" y="196159"/>
            <a:ext cx="5764696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ru-RU" altLang="ru-RU" sz="16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143000" lvl="2" indent="-285750">
              <a:buFont typeface="Arial" pitchFamily="34" charset="0"/>
              <a:buChar char="•"/>
            </a:pPr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143000" lvl="2" indent="-285750">
              <a:buFont typeface="Arial" pitchFamily="34" charset="0"/>
              <a:buChar char="•"/>
            </a:pPr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143000" lvl="2" indent="-285750">
              <a:buFont typeface="Arial" pitchFamily="34" charset="0"/>
              <a:buChar char="•"/>
            </a:pPr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143000" lvl="2" indent="-285750">
              <a:buFont typeface="Arial" pitchFamily="34" charset="0"/>
              <a:buChar char="•"/>
            </a:pPr>
            <a:endParaRPr lang="ru-RU" altLang="ru-RU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1143000" lvl="2" indent="-285750"/>
            <a:endParaRPr lang="ru-RU" altLang="ru-RU" i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3513" y="1087437"/>
          <a:ext cx="8980230" cy="558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936"/>
                <a:gridCol w="3696325"/>
                <a:gridCol w="3125969"/>
              </a:tblGrid>
              <a:tr h="470103">
                <a:tc>
                  <a:txBody>
                    <a:bodyPr/>
                    <a:lstStyle/>
                    <a:p>
                      <a:r>
                        <a:rPr lang="ru-RU" altLang="ru-RU" sz="1800" dirty="0" smtClean="0"/>
                        <a:t>Предмет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altLang="ru-RU" sz="2400" dirty="0" smtClean="0"/>
                        <a:t>результат</a:t>
                      </a:r>
                      <a:endParaRPr lang="ru-RU" sz="24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altLang="ru-RU" sz="2400" dirty="0" smtClean="0">
                          <a:solidFill>
                            <a:schemeClr val="bg1"/>
                          </a:solidFill>
                        </a:rPr>
                        <a:t>практический смысл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18" marB="45718"/>
                </a:tc>
              </a:tr>
              <a:tr h="1674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Arial" charset="0"/>
                        </a:rPr>
                        <a:t>факторы, формирующие и понижающие качество обучения школьников (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Arial" charset="0"/>
                        </a:rPr>
                        <a:t>ипк+РАО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Arial" charset="0"/>
                        </a:rPr>
                        <a:t>, 2011-13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Arial" charset="0"/>
                        </a:rPr>
                        <a:t>)</a:t>
                      </a:r>
                      <a:endParaRPr lang="ru-RU" sz="1800" i="1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dirty="0" smtClean="0"/>
                        <a:t>Оценка эффективности муниципальной организации профильного обучения по предметам естественно-математического цикла</a:t>
                      </a:r>
                      <a:endParaRPr lang="ru-RU" altLang="ru-RU" sz="1800" dirty="0" smtClean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Arial" charset="0"/>
                          <a:cs typeface="Arial" charset="0"/>
                        </a:rPr>
                        <a:t>оптимальный перечень показателей </a:t>
                      </a:r>
                      <a:r>
                        <a:rPr kumimoji="1" lang="ru-RU" sz="1600" dirty="0" smtClean="0">
                          <a:solidFill>
                            <a:srgbClr val="FF0000"/>
                          </a:solidFill>
                          <a:latin typeface="Tahoma" pitchFamily="34" charset="0"/>
                        </a:rPr>
                        <a:t>, необходимых для принятия управленческих решений </a:t>
                      </a:r>
                      <a:r>
                        <a:rPr kumimoji="1" lang="ru-RU" sz="1600" dirty="0" smtClean="0">
                          <a:latin typeface="Tahoma" pitchFamily="34" charset="0"/>
                        </a:rPr>
                        <a:t>в области повышения и гарантии качества</a:t>
                      </a:r>
                      <a:endParaRPr lang="ru-RU" altLang="ru-RU" sz="1600" dirty="0" smtClean="0">
                        <a:solidFill>
                          <a:schemeClr val="tx1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18" marB="45718"/>
                </a:tc>
              </a:tr>
              <a:tr h="1508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Индекс</a:t>
                      </a:r>
                      <a:r>
                        <a:rPr lang="ru-RU" altLang="ru-RU" sz="18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социального благополучия школы (ИСБШ)</a:t>
                      </a:r>
                      <a:endParaRPr lang="ru-RU" sz="1800" dirty="0" smtClean="0"/>
                    </a:p>
                    <a:p>
                      <a:r>
                        <a:rPr lang="ru-RU" sz="1800" i="1" dirty="0" smtClean="0"/>
                        <a:t>НИУ ВШЭ,</a:t>
                      </a:r>
                      <a:r>
                        <a:rPr lang="ru-RU" sz="1800" i="1" baseline="0" dirty="0" smtClean="0"/>
                        <a:t> 2014-15</a:t>
                      </a:r>
                      <a:endParaRPr lang="ru-RU" sz="1800" i="1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вклад социальных факторов в дифференциацию образовательных результатов между школами</a:t>
                      </a:r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80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оценка эффективности школ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800" dirty="0" smtClean="0">
                          <a:solidFill>
                            <a:srgbClr val="FF0000"/>
                          </a:solidFill>
                        </a:rPr>
                        <a:t>Использование  контекстных данных в системе управления качеством образования</a:t>
                      </a:r>
                      <a:endParaRPr lang="ru-RU" altLang="ru-RU" sz="1800" dirty="0" smtClean="0">
                        <a:solidFill>
                          <a:srgbClr val="FF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18" marB="45718"/>
                </a:tc>
              </a:tr>
              <a:tr h="1928620">
                <a:tc>
                  <a:txBody>
                    <a:bodyPr/>
                    <a:lstStyle/>
                    <a:p>
                      <a:r>
                        <a:rPr lang="ru-RU" sz="1800" i="0" dirty="0" smtClean="0"/>
                        <a:t>Качество работы учителей </a:t>
                      </a:r>
                      <a:r>
                        <a:rPr lang="ru-RU" sz="1800" i="1" dirty="0" smtClean="0"/>
                        <a:t>Международное исследование </a:t>
                      </a:r>
                      <a:r>
                        <a:rPr lang="en-US" sz="1800" i="1" dirty="0" smtClean="0"/>
                        <a:t>TALIS</a:t>
                      </a:r>
                      <a:r>
                        <a:rPr lang="ru-RU" sz="1800" i="1" dirty="0" smtClean="0"/>
                        <a:t>, 2013-2015</a:t>
                      </a:r>
                      <a:endParaRPr lang="ru-RU" sz="1800" i="1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Структура  педагогических кадров. Подготовка и профессиональное развитие учителей </a:t>
                      </a:r>
                    </a:p>
                    <a:p>
                      <a:r>
                        <a:rPr lang="ru-RU" sz="1800" dirty="0" smtClean="0"/>
                        <a:t>Взгляды, установки и приёмы преподавания. Удовлетворённость учителей работой…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- Описание профессиональных нужд учителей</a:t>
                      </a:r>
                      <a:r>
                        <a:rPr lang="ru-RU" sz="1800" dirty="0" smtClean="0"/>
                        <a:t>, качества </a:t>
                      </a:r>
                      <a:r>
                        <a:rPr lang="ru-RU" sz="1800" dirty="0" err="1" smtClean="0"/>
                        <a:t>пед.-го</a:t>
                      </a:r>
                      <a:r>
                        <a:rPr lang="ru-RU" sz="1800" dirty="0" smtClean="0"/>
                        <a:t> образования, востребованных</a:t>
                      </a:r>
                      <a:r>
                        <a:rPr lang="ru-RU" sz="1800" baseline="0" dirty="0" smtClean="0"/>
                        <a:t> институтов </a:t>
                      </a:r>
                      <a:r>
                        <a:rPr lang="ru-RU" sz="1800" dirty="0" smtClean="0"/>
                        <a:t> профессионализации </a:t>
                      </a:r>
                      <a:endParaRPr lang="ru-RU" sz="1800" dirty="0"/>
                    </a:p>
                  </a:txBody>
                  <a:tcPr marL="91442" marR="91442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3930" y="228600"/>
            <a:ext cx="6142118" cy="990600"/>
          </a:xfrm>
        </p:spPr>
        <p:txBody>
          <a:bodyPr/>
          <a:lstStyle/>
          <a:p>
            <a:r>
              <a:rPr lang="ru-RU" sz="2800" dirty="0" smtClean="0"/>
              <a:t>«Типичная  история» - </a:t>
            </a:r>
            <a:br>
              <a:rPr lang="ru-RU" sz="2800" dirty="0" smtClean="0"/>
            </a:br>
            <a:r>
              <a:rPr lang="ru-RU" sz="2800" dirty="0" smtClean="0"/>
              <a:t>Школа Управления 2016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087217"/>
            <a:ext cx="8153400" cy="400878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Рамка обсуждения  -оппозиция :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«</a:t>
            </a:r>
            <a:r>
              <a:rPr lang="ru-RU" sz="2000" dirty="0" smtClean="0"/>
              <a:t>аналитические дефициты» - «</a:t>
            </a:r>
            <a:r>
              <a:rPr lang="ru-RU" sz="2000" smtClean="0"/>
              <a:t>заказ на  аналитику»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Нельзя анализировать </a:t>
            </a:r>
            <a:r>
              <a:rPr lang="ru-RU" sz="2400" dirty="0" smtClean="0"/>
              <a:t>образовательные достижения </a:t>
            </a:r>
            <a:r>
              <a:rPr lang="ru-RU" sz="2400" dirty="0" smtClean="0">
                <a:solidFill>
                  <a:srgbClr val="FF0000"/>
                </a:solidFill>
              </a:rPr>
              <a:t>вне контекста</a:t>
            </a:r>
          </a:p>
          <a:p>
            <a:r>
              <a:rPr lang="ru-RU" sz="2400" dirty="0" smtClean="0"/>
              <a:t>Важно оценивать </a:t>
            </a:r>
            <a:r>
              <a:rPr lang="ru-RU" sz="2400" dirty="0" smtClean="0">
                <a:solidFill>
                  <a:srgbClr val="FF0000"/>
                </a:solidFill>
              </a:rPr>
              <a:t>не только результаты,  но и эффекты</a:t>
            </a:r>
          </a:p>
          <a:p>
            <a:r>
              <a:rPr lang="ru-RU" sz="2400" dirty="0" smtClean="0"/>
              <a:t>Ключевая задача управленцев – оценка факторов, влияющих на образовательные достижения и представление результатов общественности и разным целевым группам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604052" y="228600"/>
            <a:ext cx="6161996" cy="990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612648" y="1878496"/>
            <a:ext cx="8153400" cy="4217504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</a:rPr>
              <a:t>Введение аналитики как нормы (аналитической  рутины) при принятии управленческих решений  - ответственность управления СО</a:t>
            </a:r>
          </a:p>
          <a:p>
            <a:r>
              <a:rPr lang="ru-RU" altLang="ru-RU" sz="2800" dirty="0" smtClean="0">
                <a:solidFill>
                  <a:srgbClr val="FF0000"/>
                </a:solidFill>
              </a:rPr>
              <a:t>  </a:t>
            </a:r>
            <a:r>
              <a:rPr lang="ru-RU" altLang="ru-RU" sz="2000" dirty="0" smtClean="0"/>
              <a:t>аналитика и стандартизация (ФГОС, профессиональные, качества)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4052" y="228600"/>
            <a:ext cx="6161996" cy="990600"/>
          </a:xfrm>
        </p:spPr>
        <p:txBody>
          <a:bodyPr/>
          <a:lstStyle/>
          <a:p>
            <a:r>
              <a:rPr lang="ru-RU" sz="2800" dirty="0" smtClean="0"/>
              <a:t>Форматы аналитической 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888434"/>
            <a:ext cx="8153400" cy="420756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Требования  Федерации  (аналитическая   работа </a:t>
            </a:r>
            <a:r>
              <a:rPr lang="ru-RU" sz="2000" dirty="0"/>
              <a:t>с </a:t>
            </a:r>
            <a:r>
              <a:rPr lang="ru-RU" sz="2000" dirty="0" smtClean="0"/>
              <a:t>регионами ):</a:t>
            </a:r>
            <a:endParaRPr lang="ru-RU" sz="2000" dirty="0"/>
          </a:p>
          <a:p>
            <a:r>
              <a:rPr lang="ru-RU" sz="2000" dirty="0"/>
              <a:t> - межрегиональные, межмуниципальные сравнения</a:t>
            </a:r>
          </a:p>
          <a:p>
            <a:r>
              <a:rPr lang="ru-RU" sz="2000" dirty="0"/>
              <a:t>- необходимо наличие прогнозов, основанных на анализе</a:t>
            </a:r>
          </a:p>
          <a:p>
            <a:r>
              <a:rPr lang="ru-RU" sz="2000" dirty="0"/>
              <a:t>-  ретроспективного анализа (не менее, чем 5 лет)</a:t>
            </a:r>
          </a:p>
          <a:p>
            <a:r>
              <a:rPr lang="ru-RU" sz="2000" dirty="0"/>
              <a:t>- описание лучших практик</a:t>
            </a:r>
          </a:p>
          <a:p>
            <a:r>
              <a:rPr lang="ru-RU" sz="2000" dirty="0"/>
              <a:t>- анализ эффективности мер по реализуемой  РОП</a:t>
            </a:r>
          </a:p>
          <a:p>
            <a:r>
              <a:rPr lang="ru-RU" sz="2000" dirty="0"/>
              <a:t>- выявление и анализ факторов, влияющих на качество образования в регионе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35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733260" y="228600"/>
            <a:ext cx="6032787" cy="990600"/>
          </a:xfrm>
        </p:spPr>
        <p:txBody>
          <a:bodyPr/>
          <a:lstStyle/>
          <a:p>
            <a:r>
              <a:rPr lang="ru-RU" altLang="ru-RU" sz="2400" dirty="0" smtClean="0"/>
              <a:t>Линии применения аналитики в ОО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66713" y="1739348"/>
            <a:ext cx="8512175" cy="4585252"/>
          </a:xfrm>
        </p:spPr>
        <p:txBody>
          <a:bodyPr/>
          <a:lstStyle/>
          <a:p>
            <a:pPr>
              <a:defRPr/>
            </a:pPr>
            <a:endParaRPr lang="ru-RU" altLang="ru-RU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Анализ эффективности управления ресурсами</a:t>
            </a:r>
          </a:p>
          <a:p>
            <a:pPr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Анализ образовательных результатов</a:t>
            </a:r>
          </a:p>
          <a:p>
            <a:pPr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Прогнозирование внешних вызовов </a:t>
            </a:r>
          </a:p>
          <a:p>
            <a:pPr>
              <a:defRPr/>
            </a:pPr>
            <a:r>
              <a:rPr lang="ru-RU" altLang="ru-RU" sz="2000" dirty="0" err="1" smtClean="0">
                <a:latin typeface="Arial" charset="0"/>
                <a:cs typeface="Arial" charset="0"/>
              </a:rPr>
              <a:t>Самообследование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(самооценка ОО)</a:t>
            </a:r>
          </a:p>
          <a:p>
            <a:pPr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Оценка (квалификации</a:t>
            </a:r>
            <a:r>
              <a:rPr lang="ru-RU" altLang="ru-RU" sz="2000" dirty="0">
                <a:latin typeface="Arial" charset="0"/>
                <a:cs typeface="Arial" charset="0"/>
              </a:rPr>
              <a:t>,</a:t>
            </a:r>
            <a:r>
              <a:rPr lang="ru-RU" altLang="ru-RU" sz="2000" dirty="0" smtClean="0">
                <a:latin typeface="Arial" charset="0"/>
                <a:cs typeface="Arial" charset="0"/>
              </a:rPr>
              <a:t> среды, качества услуг) </a:t>
            </a:r>
          </a:p>
          <a:p>
            <a:pPr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Допуск к виду деятельности - ??</a:t>
            </a:r>
          </a:p>
          <a:p>
            <a:pPr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Демонстрация качества (ОУ, ОО)</a:t>
            </a:r>
          </a:p>
          <a:p>
            <a:pPr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Принятие решений для </a:t>
            </a:r>
            <a:r>
              <a:rPr lang="ru-RU" altLang="ru-RU" sz="2000" dirty="0">
                <a:latin typeface="Arial" charset="0"/>
                <a:cs typeface="Arial" charset="0"/>
              </a:rPr>
              <a:t> </a:t>
            </a:r>
            <a:r>
              <a:rPr lang="ru-RU" altLang="ru-RU" sz="2000" dirty="0" smtClean="0">
                <a:latin typeface="Arial" charset="0"/>
                <a:cs typeface="Arial" charset="0"/>
              </a:rPr>
              <a:t>улучшения  качества</a:t>
            </a:r>
          </a:p>
          <a:p>
            <a:pPr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Связь с родителями и Управляющим советом</a:t>
            </a:r>
          </a:p>
          <a:p>
            <a:pPr>
              <a:defRPr/>
            </a:pPr>
            <a:r>
              <a:rPr lang="ru-RU" altLang="ru-RU" sz="2000" dirty="0" smtClean="0">
                <a:latin typeface="Arial" charset="0"/>
                <a:cs typeface="Arial" charset="0"/>
              </a:rPr>
              <a:t>Корпоративный стандарт </a:t>
            </a:r>
            <a:endParaRPr lang="ru-RU" altLang="ru-RU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sz="20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613990" y="228600"/>
            <a:ext cx="6152057" cy="834887"/>
          </a:xfrm>
        </p:spPr>
        <p:txBody>
          <a:bodyPr/>
          <a:lstStyle/>
          <a:p>
            <a:r>
              <a:rPr lang="ru-RU" altLang="ru-RU" sz="2400" dirty="0" smtClean="0"/>
              <a:t>Линии применения аналитики в системах образования (</a:t>
            </a:r>
            <a:r>
              <a:rPr lang="ru-RU" altLang="ru-RU" sz="1800" dirty="0" smtClean="0"/>
              <a:t>муниципальных, региональных)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66713" y="2117034"/>
            <a:ext cx="8512175" cy="3904353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Описание (моделирование)  процессов в  </a:t>
            </a:r>
            <a:r>
              <a:rPr lang="ru-RU" altLang="ru-RU" sz="2400" dirty="0">
                <a:latin typeface="Arial" charset="0"/>
                <a:cs typeface="Arial" charset="0"/>
              </a:rPr>
              <a:t>ОС</a:t>
            </a:r>
          </a:p>
          <a:p>
            <a:pPr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Сравнение (рейтинги, </a:t>
            </a:r>
            <a:r>
              <a:rPr lang="ru-RU" altLang="ru-RU" sz="2400" dirty="0" err="1" smtClean="0">
                <a:latin typeface="Arial" charset="0"/>
                <a:cs typeface="Arial" charset="0"/>
              </a:rPr>
              <a:t>рэнкинги</a:t>
            </a:r>
            <a:r>
              <a:rPr lang="ru-RU" altLang="ru-RU" sz="2400" dirty="0" smtClean="0">
                <a:latin typeface="Arial" charset="0"/>
                <a:cs typeface="Arial" charset="0"/>
              </a:rPr>
              <a:t>)</a:t>
            </a:r>
          </a:p>
          <a:p>
            <a:pPr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Принятие решений для изменений</a:t>
            </a:r>
          </a:p>
          <a:p>
            <a:pPr>
              <a:defRPr/>
            </a:pPr>
            <a:r>
              <a:rPr lang="ru-RU" altLang="ru-RU" sz="2400" dirty="0" smtClean="0">
                <a:latin typeface="Arial" charset="0"/>
                <a:cs typeface="Arial" charset="0"/>
              </a:rPr>
              <a:t>Экспертная оценка</a:t>
            </a:r>
          </a:p>
          <a:p>
            <a:pPr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Выбор показателей мониторинга СО</a:t>
            </a:r>
          </a:p>
          <a:p>
            <a:pPr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«Реализация 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культурных норм организаций социальной </a:t>
            </a: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сферы»</a:t>
            </a:r>
          </a:p>
          <a:p>
            <a:pPr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Анализ образовательных результатов</a:t>
            </a:r>
            <a:endParaRPr lang="ru-RU" alt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ru-RU" altLang="ru-RU" dirty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544416" y="228600"/>
            <a:ext cx="6221631" cy="9906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Когда управленец действует как аналитик?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48" y="1948070"/>
            <a:ext cx="8153400" cy="414793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К аналитическим относят  действия 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по обработке  предметного содержания  вовлекаемой в предвидение  информации,</a:t>
            </a:r>
            <a:r>
              <a:rPr lang="ru-RU" sz="2400" dirty="0" smtClean="0">
                <a:latin typeface="+mn-lt"/>
              </a:rPr>
              <a:t> т.е.  анализ  известного  знания  на предмет  установления  его родства  с условиями  проблемы</a:t>
            </a:r>
          </a:p>
          <a:p>
            <a:pPr>
              <a:defRPr/>
            </a:pPr>
            <a:endParaRPr lang="ru-RU" sz="2400" dirty="0">
              <a:latin typeface="+mj-lt"/>
            </a:endParaRPr>
          </a:p>
          <a:p>
            <a:pPr>
              <a:defRPr/>
            </a:pPr>
            <a:r>
              <a:rPr lang="ru-RU" sz="2400" dirty="0" smtClean="0">
                <a:latin typeface="+mj-lt"/>
              </a:rPr>
              <a:t>… </a:t>
            </a:r>
            <a:r>
              <a:rPr lang="ru-RU" sz="2400" dirty="0" smtClean="0">
                <a:latin typeface="+mn-lt"/>
              </a:rPr>
              <a:t>но можно быть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просто</a:t>
            </a:r>
            <a:r>
              <a:rPr lang="ru-RU" sz="2400" dirty="0" smtClean="0">
                <a:latin typeface="+mn-lt"/>
              </a:rPr>
              <a:t> хорошим функционером …</a:t>
            </a:r>
            <a:endParaRPr lang="ru-RU" sz="2400" dirty="0">
              <a:latin typeface="+mn-lt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248400"/>
            <a:ext cx="542131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  <a:normAutofit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503920F9-FB09-464C-A0D3-79F695C8BA7D}" type="slidenum">
              <a:rPr lang="ru-RU" altLang="ru-RU" sz="18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altLang="ru-RU" sz="1800" b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613990" y="228600"/>
            <a:ext cx="6400801" cy="675861"/>
          </a:xfrm>
        </p:spPr>
        <p:txBody>
          <a:bodyPr/>
          <a:lstStyle/>
          <a:p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Когда управленец действует как функционер?</a:t>
            </a:r>
            <a:r>
              <a:rPr lang="ru-RU" altLang="ru-RU" dirty="0" smtClean="0"/>
              <a:t> </a:t>
            </a:r>
            <a:endParaRPr lang="ru-RU" altLang="ru-RU" sz="24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48" y="1848678"/>
            <a:ext cx="8153400" cy="424732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+mj-lt"/>
              </a:rPr>
              <a:t>выделение круга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решенных и нерешенных вопросов </a:t>
            </a:r>
            <a:r>
              <a:rPr lang="ru-RU" sz="2000" dirty="0" smtClean="0">
                <a:latin typeface="+mj-lt"/>
              </a:rPr>
              <a:t>в рамках данной проблемы;</a:t>
            </a:r>
          </a:p>
          <a:p>
            <a:pPr marL="324000">
              <a:defRPr/>
            </a:pPr>
            <a:r>
              <a:rPr lang="ru-RU" sz="2000" dirty="0" smtClean="0">
                <a:latin typeface="+mj-lt"/>
              </a:rPr>
              <a:t>установление точек «соприкосновения» или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«сопряжения» нерешенных вопросов с известным знанием</a:t>
            </a:r>
            <a:r>
              <a:rPr lang="ru-RU" sz="2000" dirty="0" smtClean="0">
                <a:latin typeface="+mj-lt"/>
              </a:rPr>
              <a:t>;</a:t>
            </a:r>
          </a:p>
          <a:p>
            <a:pPr marL="324000">
              <a:spcBef>
                <a:spcPts val="600"/>
              </a:spcBef>
              <a:defRPr/>
            </a:pPr>
            <a:r>
              <a:rPr lang="ru-RU" sz="2000" dirty="0" smtClean="0">
                <a:latin typeface="+mj-lt"/>
              </a:rPr>
              <a:t> решение в рамках проблемы частных, но необходимых в поиске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предвидимой новизны </a:t>
            </a:r>
            <a:r>
              <a:rPr lang="ru-RU" sz="2000" dirty="0" smtClean="0">
                <a:latin typeface="+mj-lt"/>
              </a:rPr>
              <a:t>задач;</a:t>
            </a:r>
          </a:p>
          <a:p>
            <a:pPr marL="324000">
              <a:spcBef>
                <a:spcPts val="600"/>
              </a:spcBef>
              <a:defRPr/>
            </a:pPr>
            <a:r>
              <a:rPr lang="ru-RU" sz="2000" dirty="0" smtClean="0">
                <a:latin typeface="+mj-lt"/>
              </a:rPr>
              <a:t>установление зависимости между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процессом и предвидением</a:t>
            </a:r>
            <a:r>
              <a:rPr lang="ru-RU" sz="2000" dirty="0" smtClean="0">
                <a:latin typeface="+mj-lt"/>
              </a:rPr>
              <a:t>;</a:t>
            </a:r>
          </a:p>
          <a:p>
            <a:pPr>
              <a:defRPr/>
            </a:pPr>
            <a:r>
              <a:rPr lang="ru-RU" sz="2000" dirty="0" smtClean="0">
                <a:latin typeface="+mj-lt"/>
              </a:rPr>
              <a:t>оформление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структурной схемы </a:t>
            </a:r>
            <a:r>
              <a:rPr lang="ru-RU" sz="2000" dirty="0" smtClean="0">
                <a:latin typeface="+mj-lt"/>
              </a:rPr>
              <a:t>проблемной ситуации;</a:t>
            </a:r>
          </a:p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интуитивные усилия </a:t>
            </a:r>
            <a:r>
              <a:rPr lang="ru-RU" sz="2000" dirty="0" smtClean="0">
                <a:latin typeface="+mj-lt"/>
              </a:rPr>
              <a:t>с целью получения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ассоциативного ответа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248400"/>
            <a:ext cx="542131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  <a:normAutofit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6AFCCA84-F599-468B-BDA4-DFAA3AB24F3B}" type="slidenum">
              <a:rPr lang="ru-RU" altLang="ru-RU" sz="18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altLang="ru-RU" sz="1800" b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584174" y="228600"/>
            <a:ext cx="6181874" cy="990600"/>
          </a:xfrm>
        </p:spPr>
        <p:txBody>
          <a:bodyPr/>
          <a:lstStyle/>
          <a:p>
            <a:r>
              <a:rPr lang="ru-RU" sz="2000" dirty="0" smtClean="0"/>
              <a:t>Классическая модель информационно-аналитического  обеспечения принятия управленческих решений  </a:t>
            </a:r>
            <a:r>
              <a:rPr lang="ru-RU" sz="2000" dirty="0" smtClean="0">
                <a:solidFill>
                  <a:schemeClr val="tx1"/>
                </a:solidFill>
              </a:rPr>
              <a:t>в системе оценки качества образования  </a:t>
            </a:r>
            <a:r>
              <a:rPr lang="ru-RU" sz="1600" dirty="0" smtClean="0">
                <a:solidFill>
                  <a:schemeClr val="tx1"/>
                </a:solidFill>
              </a:rPr>
              <a:t>(рутинный цикл)</a:t>
            </a:r>
            <a:endParaRPr lang="ru-RU" sz="1600" dirty="0" smtClean="0"/>
          </a:p>
        </p:txBody>
      </p:sp>
      <p:pic>
        <p:nvPicPr>
          <p:cNvPr id="49155" name="Схема 6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 t="-1637" b="-2332"/>
          <a:stretch>
            <a:fillRect/>
          </a:stretch>
        </p:blipFill>
        <p:spPr>
          <a:xfrm>
            <a:off x="1126090" y="1948069"/>
            <a:ext cx="7302500" cy="4113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594113" y="188913"/>
            <a:ext cx="6092687" cy="741362"/>
          </a:xfrm>
        </p:spPr>
        <p:txBody>
          <a:bodyPr/>
          <a:lstStyle/>
          <a:p>
            <a:r>
              <a:rPr lang="ru-RU" altLang="ru-RU" sz="2400" b="1" dirty="0" smtClean="0"/>
              <a:t>Как обнаружить информацию для анализа?: 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3775"/>
            <a:ext cx="9036050" cy="51323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«Газеты надо читать! Иногда они сеют разумное, доброе, вечное!»(Остап Бендер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dirty="0"/>
              <a:t> </a:t>
            </a:r>
            <a:r>
              <a:rPr lang="ru-RU" sz="1800" dirty="0" smtClean="0"/>
              <a:t> 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557338"/>
          <a:ext cx="8928100" cy="5276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872"/>
                <a:gridCol w="4391228"/>
              </a:tblGrid>
              <a:tr h="3822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источники информации </a:t>
                      </a:r>
                      <a:endParaRPr lang="ru-RU" sz="1800" dirty="0"/>
                    </a:p>
                  </a:txBody>
                  <a:tcPr marL="91446" marR="91446" marT="45721" marB="4572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060"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 эмпирические исследования (наблюдения, измерения)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721" marB="45721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/>
                </a:tc>
              </a:tr>
              <a:tr h="64008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 Тексты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(внутри и «вне» организации)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Справочно-информационные документы: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Справочно-аналитические документы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721" marB="45721"/>
                </a:tc>
              </a:tr>
              <a:tr h="14630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Докладная записка; Предложение; объяснительная записка; Заявление; Представление; Переписка; служебное письмо; телеграмма, телефонограмма,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факсограмма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, электронное сообщение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Акт; аналитическая справка; аналитическая записка; сводка;</a:t>
                      </a:r>
                    </a:p>
                    <a:p>
                      <a:r>
                        <a:rPr lang="ru-RU" sz="1800" dirty="0" smtClean="0"/>
                        <a:t>Заключение (экспертное); отзыв; список; перечень; программы</a:t>
                      </a:r>
                    </a:p>
                    <a:p>
                      <a:endParaRPr lang="ru-RU" sz="1800" dirty="0"/>
                    </a:p>
                  </a:txBody>
                  <a:tcPr marL="91446" marR="91446" marT="45721" marB="45721"/>
                </a:tc>
              </a:tr>
              <a:tr h="6400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Нормативная и регламентирующая документация</a:t>
                      </a:r>
                      <a:endParaRPr lang="ru-RU" sz="18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Научные и методические тексты: статьи; доклады; тезисы; монографии; концепции</a:t>
                      </a:r>
                      <a:endParaRPr lang="ru-RU" sz="1800" dirty="0"/>
                    </a:p>
                  </a:txBody>
                  <a:tcPr marL="91446" marR="91446" marT="45721" marB="45721"/>
                </a:tc>
              </a:tr>
              <a:tr h="640089"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открытые  источники: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п</a:t>
                      </a: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ериодическая печать; Интернет;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др.СМИ – 75-85% любой предметной области (аналитическая школа информационной мозаики (школа пылесоса)</a:t>
                      </a:r>
                      <a:endParaRPr lang="ru-RU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46" marR="91446" marT="45721" marB="45721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/>
                </a:tc>
              </a:tr>
              <a:tr h="46014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Источники ограниченного распространения</a:t>
                      </a:r>
                      <a:endParaRPr lang="ru-RU" sz="1800" dirty="0"/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6" marR="91446" marT="45721" marB="45721"/>
                </a:tc>
              </a:tr>
              <a:tr h="640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3.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Люди (</a:t>
                      </a:r>
                      <a:r>
                        <a:rPr lang="ru-RU" sz="1800" dirty="0" smtClean="0"/>
                        <a:t>Деньги; тщеславие ; идеология; зависимость от информации)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46" marR="91446" marT="45721" marB="4572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6" marR="91446"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2554357" y="44450"/>
            <a:ext cx="6589643" cy="962025"/>
          </a:xfrm>
        </p:spPr>
        <p:txBody>
          <a:bodyPr/>
          <a:lstStyle/>
          <a:p>
            <a:r>
              <a:rPr lang="ru-RU" altLang="ru-RU" sz="2400" dirty="0" smtClean="0"/>
              <a:t>Белые пятна аналитики образования Красноярского края </a:t>
            </a:r>
            <a:br>
              <a:rPr lang="ru-RU" altLang="ru-RU" sz="2400" dirty="0" smtClean="0"/>
            </a:br>
            <a:r>
              <a:rPr lang="ru-RU" altLang="ru-RU" sz="2400" dirty="0" smtClean="0"/>
              <a:t>(</a:t>
            </a:r>
            <a:r>
              <a:rPr lang="ru-RU" altLang="ru-RU" sz="1800" dirty="0" smtClean="0"/>
              <a:t>мировые тренды, не ставшие нормой )</a:t>
            </a:r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366713" y="1173163"/>
            <a:ext cx="8512175" cy="4848225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8275" y="1143000"/>
          <a:ext cx="8869363" cy="5132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865"/>
                <a:gridCol w="3977498"/>
              </a:tblGrid>
              <a:tr h="407904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Места отсутствия аналитики</a:t>
                      </a:r>
                      <a:endParaRPr lang="ru-RU" sz="19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Упущенные</a:t>
                      </a:r>
                      <a:r>
                        <a:rPr lang="ru-RU" sz="1900" baseline="0" dirty="0" smtClean="0"/>
                        <a:t> возможности в  ..</a:t>
                      </a:r>
                      <a:endParaRPr lang="ru-RU" sz="1900" dirty="0"/>
                    </a:p>
                  </a:txBody>
                  <a:tcPr marL="91437" marR="91437" marT="45723" marB="45723"/>
                </a:tc>
              </a:tr>
              <a:tr h="701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оценка межшкольной дифференциации  результатов 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Управлении МСО и РСО</a:t>
                      </a:r>
                      <a:endParaRPr lang="ru-RU" sz="2000" dirty="0"/>
                    </a:p>
                  </a:txBody>
                  <a:tcPr marL="91437" marR="91437" marT="45723" marB="45723"/>
                </a:tc>
              </a:tr>
              <a:tr h="701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оценка эффективности (усилия) школ</a:t>
                      </a:r>
                      <a:endParaRPr lang="ru-RU" sz="20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Управлении МСО, </a:t>
                      </a:r>
                      <a:r>
                        <a:rPr lang="ru-RU" sz="2000" dirty="0" err="1" smtClean="0"/>
                        <a:t>внутришкольном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 marL="91437" marR="91437" marT="45723" marB="45723"/>
                </a:tc>
              </a:tr>
              <a:tr h="1005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  </a:t>
                      </a:r>
                      <a:r>
                        <a:rPr lang="ru-RU" sz="2000" dirty="0" err="1" smtClean="0"/>
                        <a:t>контекстуализация</a:t>
                      </a:r>
                      <a:r>
                        <a:rPr lang="ru-RU" sz="2000" dirty="0" smtClean="0"/>
                        <a:t> результатов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(социально-экономических обстоятельств )</a:t>
                      </a:r>
                      <a:endParaRPr lang="ru-RU" sz="20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Социально-экономическом </a:t>
                      </a:r>
                      <a:r>
                        <a:rPr lang="ru-RU" sz="2000" dirty="0" err="1" smtClean="0"/>
                        <a:t>стратегировании</a:t>
                      </a:r>
                      <a:r>
                        <a:rPr lang="ru-RU" sz="2000" dirty="0" smtClean="0"/>
                        <a:t> региона, отрасли </a:t>
                      </a:r>
                    </a:p>
                    <a:p>
                      <a:endParaRPr lang="ru-RU" sz="2000" dirty="0"/>
                    </a:p>
                  </a:txBody>
                  <a:tcPr marL="91437" marR="91437" marT="45723" marB="45723"/>
                </a:tc>
              </a:tr>
              <a:tr h="1005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измерение учебного прогресса (а не только конечных результатов обучения, 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как ГИА или ЕГЭ);</a:t>
                      </a:r>
                      <a:endParaRPr lang="ru-RU" sz="20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Управлении образовательным процессом,?</a:t>
                      </a:r>
                    </a:p>
                    <a:p>
                      <a:r>
                        <a:rPr lang="ru-RU" sz="2000" dirty="0" smtClean="0"/>
                        <a:t>Миссией школы?</a:t>
                      </a:r>
                      <a:endParaRPr lang="ru-RU" sz="2000" dirty="0"/>
                    </a:p>
                  </a:txBody>
                  <a:tcPr marL="91437" marR="91437" marT="45723" marB="45723"/>
                </a:tc>
              </a:tr>
              <a:tr h="1310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Выделение «группы риска»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(школ, работающих в сложных  социальных условиях)</a:t>
                      </a:r>
                      <a:endParaRPr lang="ru-RU" sz="20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Управлении финансированием школ</a:t>
                      </a:r>
                    </a:p>
                    <a:p>
                      <a:r>
                        <a:rPr lang="ru-RU" sz="2000" dirty="0" smtClean="0"/>
                        <a:t>Нет заказа на специализации квалификаций педагогов</a:t>
                      </a:r>
                      <a:endParaRPr lang="ru-RU" sz="2000" dirty="0"/>
                    </a:p>
                  </a:txBody>
                  <a:tcPr marL="91437" marR="91437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2564296" y="188843"/>
            <a:ext cx="6579704" cy="768420"/>
          </a:xfrm>
        </p:spPr>
        <p:txBody>
          <a:bodyPr/>
          <a:lstStyle/>
          <a:p>
            <a:r>
              <a:rPr lang="ru-RU" altLang="ru-RU" sz="2800" dirty="0" smtClean="0"/>
              <a:t>Как сделать аналитику нормой?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000" dirty="0" smtClean="0"/>
              <a:t>(о сходстве  аналитической  рутины и английского газона)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236538" y="1749287"/>
            <a:ext cx="8642350" cy="4540388"/>
          </a:xfrm>
        </p:spPr>
        <p:txBody>
          <a:bodyPr/>
          <a:lstStyle/>
          <a:p>
            <a:r>
              <a:rPr lang="ru-RU" altLang="ru-RU" sz="2400" dirty="0" smtClean="0"/>
              <a:t>Вводить аналитические форматы в повседневный документооборот</a:t>
            </a:r>
          </a:p>
          <a:p>
            <a:r>
              <a:rPr lang="ru-RU" altLang="ru-RU" sz="2400" dirty="0" smtClean="0"/>
              <a:t>Использовать методы качественного анализа при организации коллективных действий</a:t>
            </a:r>
          </a:p>
          <a:p>
            <a:r>
              <a:rPr lang="ru-RU" altLang="ru-RU" sz="2400" dirty="0" smtClean="0"/>
              <a:t>Использовать аналитические модели при разработке стратегий развития</a:t>
            </a:r>
          </a:p>
          <a:p>
            <a:r>
              <a:rPr lang="ru-RU" altLang="ru-RU" sz="2400" dirty="0" smtClean="0"/>
              <a:t>Не принимать решений там, где «работают аналитические модели»</a:t>
            </a:r>
          </a:p>
          <a:p>
            <a:r>
              <a:rPr lang="ru-RU" altLang="ru-RU" sz="2400" dirty="0" smtClean="0"/>
              <a:t>Стандартизировать и включать аналитические форматы в формализованные процедуры </a:t>
            </a:r>
            <a:r>
              <a:rPr lang="ru-RU" altLang="ru-RU" sz="1800" dirty="0" smtClean="0"/>
              <a:t>(оценка квалификации в ходе аттестации педагога на соответствие должности)</a:t>
            </a:r>
          </a:p>
          <a:p>
            <a:r>
              <a:rPr lang="ru-RU" altLang="ru-RU" sz="2400" dirty="0" smtClean="0"/>
              <a:t>Культивировать аналитическое мышление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673626" y="228600"/>
            <a:ext cx="6092422" cy="990600"/>
          </a:xfrm>
        </p:spPr>
        <p:txBody>
          <a:bodyPr/>
          <a:lstStyle/>
          <a:p>
            <a:r>
              <a:rPr lang="ru-RU" altLang="ru-RU" sz="2800" dirty="0" smtClean="0"/>
              <a:t> нить </a:t>
            </a:r>
            <a:r>
              <a:rPr lang="ru-RU" altLang="ru-RU" sz="2800" dirty="0" err="1" smtClean="0"/>
              <a:t>дискурса</a:t>
            </a:r>
            <a:r>
              <a:rPr lang="ru-RU" altLang="ru-RU" sz="2800" dirty="0" smtClean="0"/>
              <a:t> (тезисы) 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68288" y="1828799"/>
            <a:ext cx="8610600" cy="4367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 smtClean="0"/>
              <a:t>1.</a:t>
            </a:r>
            <a:r>
              <a:rPr lang="ru-RU" altLang="ru-RU" sz="2400" dirty="0" smtClean="0"/>
              <a:t>Аналитика</a:t>
            </a:r>
            <a:r>
              <a:rPr lang="ru-RU" altLang="ru-RU" dirty="0" smtClean="0"/>
              <a:t> </a:t>
            </a:r>
            <a:r>
              <a:rPr lang="ru-RU" altLang="ru-RU" sz="3200" dirty="0" smtClean="0"/>
              <a:t>– </a:t>
            </a:r>
            <a:r>
              <a:rPr lang="ru-RU" altLang="ru-RU" sz="2000" dirty="0" smtClean="0"/>
              <a:t>это, прежде всего,</a:t>
            </a:r>
            <a:r>
              <a:rPr lang="ru-RU" altLang="ru-RU" sz="3200" dirty="0" smtClean="0"/>
              <a:t>  </a:t>
            </a:r>
            <a:r>
              <a:rPr lang="ru-RU" altLang="ru-RU" sz="2000" dirty="0" smtClean="0"/>
              <a:t>«навигационный поиск», исследование, возможность для понимания ситуации и тенденций в сфере образования</a:t>
            </a:r>
          </a:p>
          <a:p>
            <a:pPr>
              <a:buFont typeface="Wingdings" pitchFamily="2" charset="2"/>
              <a:buNone/>
            </a:pPr>
            <a:r>
              <a:rPr lang="ru-RU" altLang="ru-RU" sz="2400" dirty="0" smtClean="0"/>
              <a:t>2.Выбор предмета анализа </a:t>
            </a:r>
            <a:r>
              <a:rPr lang="ru-RU" altLang="ru-RU" dirty="0" smtClean="0"/>
              <a:t>- </a:t>
            </a:r>
            <a:r>
              <a:rPr lang="ru-RU" altLang="ru-RU" sz="2000" dirty="0" smtClean="0"/>
              <a:t>политика и ответственность системы образования</a:t>
            </a:r>
          </a:p>
          <a:p>
            <a:pPr>
              <a:buFont typeface="Wingdings" pitchFamily="2" charset="2"/>
              <a:buNone/>
            </a:pPr>
            <a:r>
              <a:rPr lang="ru-RU" altLang="ru-RU" sz="2400" dirty="0" smtClean="0"/>
              <a:t>3.Введение аналитики как нормы (аналитической  рутины) </a:t>
            </a:r>
            <a:r>
              <a:rPr lang="ru-RU" altLang="ru-RU" sz="2000" dirty="0" smtClean="0"/>
              <a:t>при принятии управленческих решений</a:t>
            </a:r>
            <a:r>
              <a:rPr lang="ru-RU" altLang="ru-RU" sz="2400" dirty="0" smtClean="0"/>
              <a:t>  </a:t>
            </a:r>
            <a:r>
              <a:rPr lang="ru-RU" altLang="ru-RU" sz="2000" dirty="0" smtClean="0"/>
              <a:t>- ответственность управления СО</a:t>
            </a:r>
          </a:p>
          <a:p>
            <a:pPr>
              <a:buFont typeface="Wingdings" pitchFamily="2" charset="2"/>
              <a:buNone/>
            </a:pPr>
            <a:r>
              <a:rPr lang="ru-RU" altLang="ru-RU" sz="2400" dirty="0" smtClean="0"/>
              <a:t>4. Аналитическое  мышление -  </a:t>
            </a:r>
            <a:r>
              <a:rPr lang="ru-RU" altLang="ru-RU" sz="2000" dirty="0" smtClean="0"/>
              <a:t>персональная ответственность и проф. позиция </a:t>
            </a:r>
          </a:p>
          <a:p>
            <a:pPr>
              <a:buFont typeface="Wingdings" pitchFamily="2" charset="2"/>
              <a:buNone/>
            </a:pPr>
            <a:endParaRPr lang="ru-RU" altLang="ru-RU" dirty="0" smtClean="0"/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2584174" y="168965"/>
            <a:ext cx="5764696" cy="990600"/>
          </a:xfrm>
        </p:spPr>
        <p:txBody>
          <a:bodyPr/>
          <a:lstStyle/>
          <a:p>
            <a:r>
              <a:rPr lang="ru-RU" sz="2800" dirty="0" smtClean="0"/>
              <a:t>«искусство анализа»  — часть искусства рассуждения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612648" y="1888434"/>
            <a:ext cx="8153400" cy="420756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FF0000"/>
                </a:solidFill>
              </a:rPr>
              <a:t>4. Аналитика как мышление -  персональная ответственность и проф. позиция </a:t>
            </a:r>
          </a:p>
          <a:p>
            <a:r>
              <a:rPr lang="ru-RU" sz="2400" dirty="0" smtClean="0"/>
              <a:t>Аналитика – особый способ мысли (операции и процедуры), действия и соответствующая позиция</a:t>
            </a:r>
          </a:p>
          <a:p>
            <a:endParaRPr lang="ru-RU" dirty="0" smtClean="0"/>
          </a:p>
        </p:txBody>
      </p:sp>
      <p:pic>
        <p:nvPicPr>
          <p:cNvPr id="4" name="Picture 2" descr="C:\Users\Пользователь\Desktop\очки анали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069" y="3747052"/>
            <a:ext cx="4192561" cy="274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3851" y="3806685"/>
            <a:ext cx="308113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разложение человеческой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</a:rPr>
              <a:t>познавательной способности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Иммануил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Кант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2564296" y="122238"/>
            <a:ext cx="6460642" cy="960437"/>
          </a:xfrm>
        </p:spPr>
        <p:txBody>
          <a:bodyPr/>
          <a:lstStyle/>
          <a:p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400" b="1" dirty="0" smtClean="0"/>
              <a:t>Вакансия аналитика  </a:t>
            </a:r>
            <a:r>
              <a:rPr lang="ru-RU" altLang="ru-RU" sz="2000" dirty="0" smtClean="0"/>
              <a:t>(гр.  СПО </a:t>
            </a:r>
            <a:r>
              <a:rPr lang="ru-RU" altLang="ru-RU" sz="2000" dirty="0" err="1" smtClean="0"/>
              <a:t>Инобра</a:t>
            </a:r>
            <a:r>
              <a:rPr lang="ru-RU" altLang="ru-RU" sz="2000" dirty="0" smtClean="0"/>
              <a:t> в проекте «Разработка программы развития высшего и среднего профессионального образования Ульяновской области»)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0" y="1311965"/>
            <a:ext cx="9144000" cy="4709423"/>
          </a:xfrm>
        </p:spPr>
        <p:txBody>
          <a:bodyPr/>
          <a:lstStyle/>
          <a:p>
            <a:r>
              <a:rPr lang="ru-RU" altLang="ru-RU" sz="1400" dirty="0" smtClean="0">
                <a:solidFill>
                  <a:schemeClr val="bg1"/>
                </a:solidFill>
              </a:rPr>
              <a:t>Ищем людей компетентных, жаждущих работать с самоотдачей, умеющих работать в команде, позитивных</a:t>
            </a:r>
            <a:r>
              <a:rPr lang="ru-RU" altLang="ru-RU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alt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2238" y="1646238"/>
          <a:ext cx="8869361" cy="4566726"/>
        </p:xfrm>
        <a:graphic>
          <a:graphicData uri="http://schemas.openxmlformats.org/drawingml/2006/table">
            <a:tbl>
              <a:tblPr/>
              <a:tblGrid>
                <a:gridCol w="1557475"/>
                <a:gridCol w="4214191"/>
                <a:gridCol w="3097695"/>
              </a:tblGrid>
              <a:tr h="252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Helvetica Neue"/>
                        </a:rPr>
                        <a:t>Пол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Helvetica Neue"/>
                        </a:rPr>
                        <a:t>Нет предпочтений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Helvetica Neue"/>
                        </a:rPr>
                        <a:t>Возраст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buFont typeface="Arial"/>
                        <a:buChar char="•"/>
                      </a:pPr>
                      <a:r>
                        <a:rPr lang="ru-RU" sz="1400" b="1" dirty="0">
                          <a:effectLst/>
                          <a:latin typeface="Helvetica Neue"/>
                        </a:rPr>
                        <a:t>Не ограничен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643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Helvetica Neue"/>
                        </a:rPr>
                        <a:t>Образование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Helvetica Neue"/>
                        </a:rPr>
                        <a:t>Обязательно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Helvetica Neue"/>
                        </a:rPr>
                        <a:t>Желательно</a:t>
                      </a:r>
                      <a:endParaRPr lang="ru-RU" sz="140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2725" algn="l" fontAlgn="t"/>
                      <a:r>
                        <a:rPr lang="ru-RU" sz="1400" dirty="0">
                          <a:effectLst/>
                          <a:latin typeface="Tahoma"/>
                        </a:rPr>
                        <a:t>Высшее </a:t>
                      </a:r>
                      <a:r>
                        <a:rPr lang="ru-RU" sz="1400" dirty="0" smtClean="0">
                          <a:effectLst/>
                          <a:latin typeface="Tahoma"/>
                        </a:rPr>
                        <a:t>проф.-</a:t>
                      </a:r>
                      <a:r>
                        <a:rPr lang="ru-RU" sz="1400" dirty="0" err="1" smtClean="0">
                          <a:effectLst/>
                          <a:latin typeface="Tahoma"/>
                        </a:rPr>
                        <a:t>ое</a:t>
                      </a:r>
                      <a:r>
                        <a:rPr lang="ru-RU" sz="1400" dirty="0" smtClean="0">
                          <a:effectLst/>
                          <a:latin typeface="Tahoma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ahoma"/>
                        </a:rPr>
                        <a:t>образование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Helvetica Neue"/>
                        </a:rPr>
                        <a:t> 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0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Helvetica Neue"/>
                        </a:rPr>
                        <a:t>Личностные качества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725" algn="l" fontAlgn="t"/>
                      <a:r>
                        <a:rPr lang="ru-RU" sz="1400" dirty="0">
                          <a:effectLst/>
                          <a:latin typeface="Tahoma"/>
                        </a:rPr>
                        <a:t>•    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Аналитический склад ума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Helvetica Neue"/>
                      </a:endParaRPr>
                    </a:p>
                    <a:p>
                      <a:pPr marL="212725" algn="l" fontAlgn="t"/>
                      <a:r>
                        <a:rPr lang="ru-RU" sz="1400" dirty="0">
                          <a:effectLst/>
                          <a:latin typeface="Tahoma"/>
                        </a:rPr>
                        <a:t>•     Хорошие коммуникационные навыки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  <a:p>
                      <a:pPr marL="212725" algn="l" fontAlgn="t"/>
                      <a:r>
                        <a:rPr lang="ru-RU" sz="1400" dirty="0">
                          <a:effectLst/>
                          <a:latin typeface="Tahoma"/>
                        </a:rPr>
                        <a:t>•     Умение организовать и выполнить работу в короткие </a:t>
                      </a:r>
                      <a:r>
                        <a:rPr lang="ru-RU" sz="1400" dirty="0" smtClean="0">
                          <a:effectLst/>
                          <a:latin typeface="Tahoma"/>
                        </a:rPr>
                        <a:t>сроки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Helvetica Neue"/>
                        </a:rPr>
                        <a:t> 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08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Helvetica Neue"/>
                        </a:rPr>
                        <a:t>Навыки и умения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725" algn="l" fontAlgn="t"/>
                      <a:r>
                        <a:rPr lang="ru-RU" sz="1400" dirty="0">
                          <a:effectLst/>
                          <a:latin typeface="Tahoma"/>
                        </a:rPr>
                        <a:t>•     Написание аналитических текстов, систематизация больших объемов информации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  <a:p>
                      <a:pPr marL="212725" algn="l" fontAlgn="t"/>
                      <a:r>
                        <a:rPr lang="ru-RU" sz="1400" dirty="0">
                          <a:effectLst/>
                          <a:latin typeface="Tahoma"/>
                        </a:rPr>
                        <a:t>•     Формулировка и изложение информационного материала в форме, адекватной поставленным задачам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725" algn="l" fontAlgn="t"/>
                      <a:r>
                        <a:rPr lang="ru-RU" sz="1400" dirty="0">
                          <a:effectLst/>
                          <a:latin typeface="Tahoma"/>
                        </a:rPr>
                        <a:t>•     Знание </a:t>
                      </a:r>
                      <a:r>
                        <a:rPr lang="ru-RU" sz="1400" dirty="0" smtClean="0">
                          <a:effectLst/>
                          <a:latin typeface="Tahoma"/>
                        </a:rPr>
                        <a:t>законодательства РФ, </a:t>
                      </a:r>
                      <a:r>
                        <a:rPr lang="ru-RU" sz="1400" dirty="0">
                          <a:effectLst/>
                          <a:latin typeface="Tahoma"/>
                        </a:rPr>
                        <a:t>методических и стратегических документов в области </a:t>
                      </a:r>
                      <a:r>
                        <a:rPr lang="ru-RU" sz="1400" dirty="0" smtClean="0">
                          <a:effectLst/>
                          <a:latin typeface="Tahoma"/>
                        </a:rPr>
                        <a:t>ПО. </a:t>
                      </a:r>
                      <a:r>
                        <a:rPr lang="ru-RU" sz="1400" dirty="0">
                          <a:effectLst/>
                          <a:latin typeface="Tahoma"/>
                        </a:rPr>
                        <a:t>Наличие представления о системе документов стратегического </a:t>
                      </a:r>
                      <a:r>
                        <a:rPr lang="ru-RU" sz="1400" dirty="0" smtClean="0">
                          <a:effectLst/>
                          <a:latin typeface="Tahoma"/>
                        </a:rPr>
                        <a:t>планирования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 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Helvetica Neue"/>
                        </a:rPr>
                        <a:t>Навыки работы с </a:t>
                      </a:r>
                      <a:r>
                        <a:rPr lang="ru-RU" sz="1400" b="1" dirty="0" smtClean="0">
                          <a:effectLst/>
                          <a:latin typeface="Helvetica Neue"/>
                        </a:rPr>
                        <a:t>ПК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  <a:latin typeface="Tahoma"/>
                        </a:rPr>
                        <a:t>Уверенный пользователь. MS </a:t>
                      </a:r>
                      <a:r>
                        <a:rPr lang="ru-RU" sz="1400" dirty="0" err="1">
                          <a:effectLst/>
                          <a:latin typeface="Tahoma"/>
                        </a:rPr>
                        <a:t>Word</a:t>
                      </a:r>
                      <a:r>
                        <a:rPr lang="ru-RU" sz="1400" dirty="0">
                          <a:effectLst/>
                          <a:latin typeface="Tahoma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ahoma"/>
                        </a:rPr>
                        <a:t>Power</a:t>
                      </a:r>
                      <a:r>
                        <a:rPr lang="ru-RU" sz="1400" dirty="0">
                          <a:effectLst/>
                          <a:latin typeface="Tahoma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ahoma"/>
                        </a:rPr>
                        <a:t>Point</a:t>
                      </a:r>
                      <a:r>
                        <a:rPr lang="ru-RU" sz="1400" dirty="0">
                          <a:effectLst/>
                          <a:latin typeface="Tahoma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ahoma"/>
                        </a:rPr>
                        <a:t>Excel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dirty="0">
                          <a:effectLst/>
                          <a:latin typeface="Helvetica Neue"/>
                        </a:rPr>
                        <a:t> </a:t>
                      </a:r>
                      <a:endParaRPr lang="ru-RU" sz="17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52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  <a:latin typeface="Helvetica Neue"/>
                        </a:rPr>
                        <a:t>Знание </a:t>
                      </a:r>
                      <a:r>
                        <a:rPr lang="ru-RU" sz="1400" b="1" dirty="0" err="1" smtClean="0">
                          <a:effectLst/>
                          <a:latin typeface="Helvetica Neue"/>
                        </a:rPr>
                        <a:t>иностр</a:t>
                      </a:r>
                      <a:r>
                        <a:rPr lang="ru-RU" sz="1400" b="1" dirty="0" smtClean="0">
                          <a:effectLst/>
                          <a:latin typeface="Helvetica Neue"/>
                        </a:rPr>
                        <a:t>.  </a:t>
                      </a:r>
                      <a:r>
                        <a:rPr lang="ru-RU" sz="1400" b="1" dirty="0">
                          <a:effectLst/>
                          <a:latin typeface="Helvetica Neue"/>
                        </a:rPr>
                        <a:t>языка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  <a:latin typeface="Tahoma"/>
                        </a:rPr>
                        <a:t>Английский, не ниже </a:t>
                      </a:r>
                      <a:r>
                        <a:rPr lang="ru-RU" sz="1400" dirty="0" err="1">
                          <a:effectLst/>
                          <a:latin typeface="Tahoma"/>
                        </a:rPr>
                        <a:t>upper</a:t>
                      </a:r>
                      <a:r>
                        <a:rPr lang="ru-RU" sz="1400" dirty="0">
                          <a:effectLst/>
                          <a:latin typeface="Tahoma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ahoma"/>
                        </a:rPr>
                        <a:t>intermediate</a:t>
                      </a:r>
                      <a:endParaRPr lang="ru-RU" sz="14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dirty="0">
                          <a:effectLst/>
                          <a:latin typeface="Helvetica Neue"/>
                        </a:rPr>
                        <a:t> </a:t>
                      </a:r>
                      <a:endParaRPr lang="ru-RU" sz="1700" dirty="0">
                        <a:effectLst/>
                        <a:latin typeface="Helvetica Neue"/>
                      </a:endParaRPr>
                    </a:p>
                  </a:txBody>
                  <a:tcPr marL="66419" marR="66419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2613991" y="163513"/>
            <a:ext cx="6072809" cy="899974"/>
          </a:xfrm>
        </p:spPr>
        <p:txBody>
          <a:bodyPr/>
          <a:lstStyle/>
          <a:p>
            <a:r>
              <a:rPr lang="ru-RU" altLang="ru-RU" sz="2400" dirty="0" smtClean="0"/>
              <a:t>Аналитика как мыслительные операции </a:t>
            </a:r>
            <a:r>
              <a:rPr lang="ru-RU" altLang="ru-RU" dirty="0" smtClean="0">
                <a:solidFill>
                  <a:srgbClr val="C00000"/>
                </a:solidFill>
              </a:rPr>
              <a:t/>
            </a:r>
            <a:br>
              <a:rPr lang="ru-RU" altLang="ru-RU" dirty="0" smtClean="0">
                <a:solidFill>
                  <a:srgbClr val="C00000"/>
                </a:solidFill>
              </a:rPr>
            </a:br>
            <a:r>
              <a:rPr lang="ru-RU" altLang="ru-RU" sz="2000" dirty="0" smtClean="0"/>
              <a:t>(позиционная система обучения -  анализ предмета через анализ   текста (по Н.Е. </a:t>
            </a:r>
            <a:r>
              <a:rPr lang="ru-RU" altLang="ru-RU" sz="2000" dirty="0" err="1" smtClean="0"/>
              <a:t>Веракса</a:t>
            </a:r>
            <a:r>
              <a:rPr lang="ru-RU" altLang="ru-RU" sz="2000" dirty="0" smtClean="0"/>
              <a:t>))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699591"/>
            <a:ext cx="8358188" cy="480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Тезис </a:t>
            </a:r>
            <a:r>
              <a:rPr lang="ru-RU" sz="1800" dirty="0" smtClean="0"/>
              <a:t>– отражает основное содержание в виде тезисов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Понятие</a:t>
            </a:r>
            <a:r>
              <a:rPr lang="ru-RU" sz="1800" dirty="0" smtClean="0"/>
              <a:t> - предъявляет базовые понятия текста и дает им определения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Схема</a:t>
            </a:r>
            <a:r>
              <a:rPr lang="ru-RU" sz="1800" dirty="0" smtClean="0"/>
              <a:t> - отражает основное содержание в виде схемы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Диалектика </a:t>
            </a:r>
            <a:r>
              <a:rPr lang="ru-RU" sz="1800" dirty="0" smtClean="0"/>
              <a:t>– совершает любые диалектические действия с базовыми понятиями текста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Апологет </a:t>
            </a:r>
            <a:r>
              <a:rPr lang="ru-RU" sz="1800" dirty="0" smtClean="0"/>
              <a:t>– выделяет позитивные (интересные, перспективные и т.д.) стороны содержания текста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Оппозиция</a:t>
            </a:r>
            <a:r>
              <a:rPr lang="ru-RU" sz="1800" dirty="0" smtClean="0"/>
              <a:t>- предъявляет другую (отличную от авторской)позицию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Практика-</a:t>
            </a:r>
            <a:r>
              <a:rPr lang="ru-RU" sz="1800" dirty="0" smtClean="0"/>
              <a:t> находит варианты применения  содержания на практике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Ассоциация</a:t>
            </a:r>
            <a:r>
              <a:rPr lang="ru-RU" sz="1800" dirty="0" smtClean="0"/>
              <a:t>- создает одну ассоциацию, отражающую основное содержание текста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Поэт-</a:t>
            </a:r>
            <a:r>
              <a:rPr lang="ru-RU" sz="1800" dirty="0" smtClean="0"/>
              <a:t> отражает основное содержание в любой стихотворной форме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Театр</a:t>
            </a:r>
            <a:r>
              <a:rPr lang="ru-RU" sz="1800" dirty="0" smtClean="0"/>
              <a:t>- пишет сценарий по основному содержанию текста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Вопрос</a:t>
            </a:r>
            <a:r>
              <a:rPr lang="ru-RU" sz="1800" dirty="0" smtClean="0"/>
              <a:t>- задает вопросы другим группам, учитывая их позицию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Рефлексия</a:t>
            </a:r>
            <a:r>
              <a:rPr lang="ru-RU" sz="1800" dirty="0" smtClean="0"/>
              <a:t>- предъявляет основные трудности, возникшие при изучении (на всех его этапах)содержания и пытается объяснить их причину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Эксперт</a:t>
            </a:r>
            <a:r>
              <a:rPr lang="ru-RU" sz="1800" dirty="0" smtClean="0"/>
              <a:t> – разрабатывает систему оценивания работы групп и </a:t>
            </a:r>
            <a:r>
              <a:rPr lang="ru-RU" sz="2000" dirty="0" smtClean="0"/>
              <a:t>оценивает.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2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  <a:normAutofit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564" y="228600"/>
            <a:ext cx="6082483" cy="77525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публичный  доклад</a:t>
            </a:r>
            <a:br>
              <a:rPr lang="ru-RU" sz="2400" dirty="0" smtClean="0"/>
            </a:br>
            <a:r>
              <a:rPr lang="ru-RU" sz="2400" dirty="0" smtClean="0"/>
              <a:t>должен быть аналитическим?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08921"/>
            <a:ext cx="8153400" cy="2494722"/>
          </a:xfrm>
        </p:spPr>
        <p:txBody>
          <a:bodyPr/>
          <a:lstStyle/>
          <a:p>
            <a:r>
              <a:rPr lang="ru-RU" sz="2400" dirty="0" smtClean="0"/>
              <a:t>Не только продуктивность, но и </a:t>
            </a:r>
            <a:r>
              <a:rPr lang="ru-RU" sz="2400" dirty="0" err="1" smtClean="0"/>
              <a:t>адресность</a:t>
            </a:r>
            <a:r>
              <a:rPr lang="ru-RU" sz="2400" dirty="0" smtClean="0"/>
              <a:t> – кому представляется информация? – что такое «классный» аналитический доклад?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Diagram 7"/>
          <p:cNvGraphicFramePr>
            <a:graphicFrameLocks/>
          </p:cNvGraphicFramePr>
          <p:nvPr/>
        </p:nvGraphicFramePr>
        <p:xfrm>
          <a:off x="3955774" y="2464904"/>
          <a:ext cx="4865135" cy="4080842"/>
        </p:xfrm>
        <a:graphic>
          <a:graphicData uri="http://schemas.openxmlformats.org/drawingml/2006/compatibility">
            <com:legacyDrawing xmlns:com="http://schemas.openxmlformats.org/drawingml/2006/compatibility" spid="_x0000_s35739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3990" y="228600"/>
            <a:ext cx="6152057" cy="82494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поздно отвечать на вызовы, когда они уже очевидны..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809" y="1828800"/>
            <a:ext cx="8408239" cy="3160643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Аналитика  -  это способность  отказаться от «Мышления индюшки»-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И выйти за пределы  собственного опыта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«Чёрный лебедь»</a:t>
            </a:r>
            <a:r>
              <a:rPr lang="ru-RU" sz="2000" dirty="0" smtClean="0"/>
              <a:t> —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теория, рассматривающая 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bg1">
                    <a:lumMod val="65000"/>
                  </a:schemeClr>
                </a:solidFill>
              </a:rPr>
              <a:t>труднопрогнозируемые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и редкие события, которые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имеют значительные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последствия.</a:t>
            </a:r>
          </a:p>
          <a:p>
            <a:pPr>
              <a:buNone/>
            </a:pPr>
            <a:r>
              <a:rPr lang="ru-RU" sz="1800" i="1" dirty="0" err="1" smtClean="0">
                <a:solidFill>
                  <a:schemeClr val="bg1">
                    <a:lumMod val="65000"/>
                  </a:schemeClr>
                </a:solidFill>
              </a:rPr>
              <a:t>Нассим</a:t>
            </a:r>
            <a:r>
              <a:rPr lang="ru-RU" sz="18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bg1">
                    <a:lumMod val="65000"/>
                  </a:schemeClr>
                </a:solidFill>
              </a:rPr>
              <a:t>Николас</a:t>
            </a:r>
            <a:r>
              <a:rPr lang="ru-RU" sz="18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bg1">
                    <a:lumMod val="65000"/>
                  </a:schemeClr>
                </a:solidFill>
              </a:rPr>
              <a:t>Талеб</a:t>
            </a:r>
            <a:endParaRPr lang="ru-RU" sz="18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356355" name="Picture 3" descr="C:\Users\acer\Desktop\Рис.-4.-Проблема-индю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670" y="3299791"/>
            <a:ext cx="4840356" cy="3240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49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713382" y="228600"/>
            <a:ext cx="6052665" cy="824948"/>
          </a:xfrm>
        </p:spPr>
        <p:txBody>
          <a:bodyPr/>
          <a:lstStyle/>
          <a:p>
            <a:r>
              <a:rPr lang="ru-RU" altLang="ru-RU" dirty="0" smtClean="0"/>
              <a:t> </a:t>
            </a:r>
            <a:br>
              <a:rPr lang="ru-RU" altLang="ru-RU" dirty="0" smtClean="0"/>
            </a:br>
            <a:r>
              <a:rPr lang="ru-RU" sz="2400" b="1" dirty="0" err="1" smtClean="0"/>
              <a:t>Навига́ция</a:t>
            </a:r>
            <a:r>
              <a:rPr lang="ru-RU" sz="2400" dirty="0" smtClean="0"/>
              <a:t> </a:t>
            </a:r>
            <a:r>
              <a:rPr lang="ru-RU" sz="1800" dirty="0" smtClean="0"/>
              <a:t>(</a:t>
            </a:r>
            <a:r>
              <a:rPr lang="ru-RU" sz="1800" dirty="0" smtClean="0">
                <a:hlinkClick r:id="rId3" tooltip="Латинский язык"/>
              </a:rPr>
              <a:t>лат.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navigatio</a:t>
            </a:r>
            <a:r>
              <a:rPr lang="ru-RU" sz="1800" dirty="0" smtClean="0"/>
              <a:t>, </a:t>
            </a:r>
            <a:br>
              <a:rPr lang="ru-RU" sz="1800" dirty="0" smtClean="0"/>
            </a:br>
            <a:r>
              <a:rPr lang="ru-RU" sz="1800" dirty="0" smtClean="0"/>
              <a:t>от </a:t>
            </a:r>
            <a:r>
              <a:rPr lang="ru-RU" sz="1800" dirty="0" smtClean="0">
                <a:hlinkClick r:id="rId3" tooltip="Латинский язык"/>
              </a:rPr>
              <a:t>лат.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navigo</a:t>
            </a:r>
            <a:r>
              <a:rPr lang="ru-RU" sz="1800" dirty="0" smtClean="0"/>
              <a:t> — хождение по морю):</a:t>
            </a:r>
            <a:r>
              <a:rPr lang="ru-RU" sz="2400" dirty="0" smtClean="0">
                <a:solidFill>
                  <a:srgbClr val="252525"/>
                </a:solidFill>
              </a:rPr>
              <a:t/>
            </a:r>
            <a:br>
              <a:rPr lang="ru-RU" sz="2400" dirty="0" smtClean="0">
                <a:solidFill>
                  <a:srgbClr val="252525"/>
                </a:solidFill>
              </a:rPr>
            </a:br>
            <a:endParaRPr lang="ru-RU" altLang="ru-RU" sz="24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13" y="1789042"/>
            <a:ext cx="8801100" cy="47906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/>
              <a:t>В течение многих веков</a:t>
            </a:r>
            <a:r>
              <a:rPr lang="ru-RU" sz="1600" dirty="0" smtClean="0"/>
              <a:t>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навигация  -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совокупность указанных значений</a:t>
            </a:r>
            <a:r>
              <a:rPr lang="ru-RU" sz="1600" dirty="0" smtClean="0">
                <a:solidFill>
                  <a:srgbClr val="C00000"/>
                </a:solidFill>
              </a:rPr>
              <a:t>.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В XX веке, с появлением воздушных судов,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космических кораблей  — новых объектов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/>
              <a:t>навигации, появились смысловые значения </a:t>
            </a:r>
            <a:r>
              <a:rPr lang="ru-RU" sz="1600" dirty="0" smtClean="0"/>
              <a:t>….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dirty="0" smtClean="0"/>
          </a:p>
          <a:p>
            <a:pPr fontAlgn="auto"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Навигация — процесс управления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некоторым объектом (имеющим собственные методы передвижения) в определённом пространстве передвижения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Состоит из 2-х основных частей: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теоретическое обоснование и практическое применение методов управления объектом,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- маршрутизация, выбор оптимального пути следования объекта в пространстве.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248400"/>
            <a:ext cx="542131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  <a:normAutofit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7" descr="C:\Users\acer\Desktop\17FA2DDE-3212-4BF4-8B82-E59989CF3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984" y="1441174"/>
            <a:ext cx="4879630" cy="331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04660" y="228600"/>
            <a:ext cx="6261387" cy="990600"/>
          </a:xfrm>
        </p:spPr>
        <p:txBody>
          <a:bodyPr/>
          <a:lstStyle/>
          <a:p>
            <a:r>
              <a:rPr lang="ru-RU" altLang="ru-RU" sz="2400" dirty="0" smtClean="0"/>
              <a:t>1.</a:t>
            </a:r>
            <a:r>
              <a:rPr lang="ru-RU" altLang="ru-RU" dirty="0" smtClean="0"/>
              <a:t> </a:t>
            </a:r>
            <a:r>
              <a:rPr lang="ru-RU" altLang="ru-RU" sz="2800" dirty="0" smtClean="0"/>
              <a:t>Аналитика - навигационный поиск </a:t>
            </a:r>
            <a:r>
              <a:rPr lang="ru-RU" altLang="ru-RU" dirty="0" smtClean="0"/>
              <a:t>…</a:t>
            </a:r>
            <a:endParaRPr lang="ru-RU" dirty="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626165" y="1739348"/>
            <a:ext cx="8298760" cy="428204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</a:t>
            </a:r>
            <a:r>
              <a:rPr lang="ru-RU" sz="2000" dirty="0" smtClean="0"/>
              <a:t>Итак,  </a:t>
            </a:r>
            <a:r>
              <a:rPr lang="ru-RU" sz="2000" i="1" dirty="0" smtClean="0"/>
              <a:t>Аналитическая навигация- </a:t>
            </a:r>
            <a:r>
              <a:rPr lang="ru-RU" sz="2000" dirty="0" smtClean="0">
                <a:solidFill>
                  <a:srgbClr val="FF0000"/>
                </a:solidFill>
              </a:rPr>
              <a:t>процесс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управления</a:t>
            </a:r>
            <a:r>
              <a:rPr lang="ru-RU" sz="2000" dirty="0" smtClean="0"/>
              <a:t> некоторым объектом (школой?), в определенном пространстве передвижения </a:t>
            </a:r>
            <a:r>
              <a:rPr lang="ru-RU" sz="2000" dirty="0" smtClean="0">
                <a:solidFill>
                  <a:srgbClr val="FF0000"/>
                </a:solidFill>
              </a:rPr>
              <a:t>(сфере образования??)</a:t>
            </a:r>
            <a:r>
              <a:rPr lang="ru-RU" sz="2000" dirty="0" smtClean="0"/>
              <a:t>. </a:t>
            </a:r>
          </a:p>
          <a:p>
            <a:pPr>
              <a:buFont typeface="Wingdings" pitchFamily="2" charset="2"/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…. Выбор: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объекта – (чем управляем)?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r>
              <a:rPr lang="ru-RU" sz="2000" dirty="0" smtClean="0">
                <a:solidFill>
                  <a:srgbClr val="FF0000"/>
                </a:solidFill>
              </a:rPr>
              <a:t>масштаба  и  «фактуры» пространства, в  котором намерены двигаться  ??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    ..последствия выбора: требования к культуре интерпретации и представления результатов</a:t>
            </a:r>
            <a:r>
              <a:rPr lang="ru-RU" sz="2400" dirty="0" smtClean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54356" y="308113"/>
            <a:ext cx="6470581" cy="86505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Страны с лучшей системой образования </a:t>
            </a:r>
            <a:br>
              <a:rPr lang="ru-RU" sz="2400" dirty="0" smtClean="0"/>
            </a:br>
            <a:r>
              <a:rPr lang="ru-RU" sz="2000" dirty="0" smtClean="0"/>
              <a:t>Топ 20 стран 2015/2016</a:t>
            </a:r>
            <a:r>
              <a:rPr lang="ru-RU" sz="1400" dirty="0" smtClean="0"/>
              <a:t>  Британская международная группа </a:t>
            </a:r>
            <a:r>
              <a:rPr lang="en-GB" sz="1800" dirty="0" smtClean="0"/>
              <a:t>Pearson</a:t>
            </a:r>
            <a:r>
              <a:rPr lang="en-GB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0500" y="1160463"/>
          <a:ext cx="8687821" cy="533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13"/>
                <a:gridCol w="1297105"/>
                <a:gridCol w="6244303"/>
              </a:tblGrid>
              <a:tr h="605888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в рейтинге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Комментарий</a:t>
                      </a:r>
                      <a:endParaRPr lang="ru-RU" dirty="0"/>
                    </a:p>
                  </a:txBody>
                  <a:tcPr/>
                </a:tc>
              </a:tr>
              <a:tr h="60588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Южная Корея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 посещают</a:t>
                      </a:r>
                      <a:r>
                        <a:rPr lang="ru-RU" baseline="0" dirty="0" smtClean="0"/>
                        <a:t> школу 7 дней в неделю… уровень грамотности  - 97,9% …</a:t>
                      </a:r>
                      <a:endParaRPr lang="ru-RU" dirty="0"/>
                    </a:p>
                  </a:txBody>
                  <a:tcPr/>
                </a:tc>
              </a:tr>
              <a:tr h="34622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 приносит нации «значительные</a:t>
                      </a:r>
                      <a:r>
                        <a:rPr lang="ru-RU" baseline="0" dirty="0" smtClean="0"/>
                        <a:t>  таланты»</a:t>
                      </a:r>
                      <a:endParaRPr lang="ru-RU" dirty="0"/>
                    </a:p>
                  </a:txBody>
                  <a:tcPr/>
                </a:tc>
              </a:tr>
              <a:tr h="34622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Сингапур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Высоко оценена начальная школа</a:t>
                      </a:r>
                      <a:endParaRPr lang="ru-RU" dirty="0"/>
                    </a:p>
                  </a:txBody>
                  <a:tcPr/>
                </a:tc>
              </a:tr>
              <a:tr h="34622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Гонконг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Образоват.бюджет</a:t>
                      </a:r>
                      <a:r>
                        <a:rPr lang="ru-RU" dirty="0" smtClean="0"/>
                        <a:t> – 39, </a:t>
                      </a:r>
                      <a:r>
                        <a:rPr lang="en-US" dirty="0" smtClean="0"/>
                        <a:t> 420$</a:t>
                      </a:r>
                      <a:endParaRPr lang="ru-RU" dirty="0"/>
                    </a:p>
                  </a:txBody>
                  <a:tcPr/>
                </a:tc>
              </a:tr>
              <a:tr h="346222">
                <a:tc>
                  <a:txBody>
                    <a:bodyPr/>
                    <a:lstStyle/>
                    <a:p>
                      <a:r>
                        <a:rPr lang="ru-RU" smtClean="0"/>
                        <a:t>….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Финляндия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Бесплатное</a:t>
                      </a:r>
                      <a:r>
                        <a:rPr lang="ru-RU" baseline="0" dirty="0" smtClean="0"/>
                        <a:t> обучение</a:t>
                      </a:r>
                      <a:endParaRPr lang="ru-RU" dirty="0"/>
                    </a:p>
                  </a:txBody>
                  <a:tcPr/>
                </a:tc>
              </a:tr>
              <a:tr h="346222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Немецкие университеты – одни из лучших в мире</a:t>
                      </a:r>
                      <a:endParaRPr lang="ru-RU" dirty="0"/>
                    </a:p>
                  </a:txBody>
                  <a:tcPr/>
                </a:tc>
              </a:tr>
              <a:tr h="1384888">
                <a:tc>
                  <a:txBody>
                    <a:bodyPr/>
                    <a:lstStyle/>
                    <a:p>
                      <a:r>
                        <a:rPr lang="ru-RU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Россия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….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Инвестиции в детство и начальное образование «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никогда не были приоритетом» . Уровень грамотности населения - до 100%. Опрос Всемирного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банка показал,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что 54% ​​российской рабочей силы имеют высшее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образование, что , несомненно, является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достижением в области образования.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мире. …..</a:t>
                      </a:r>
                      <a:endParaRPr lang="ru-RU" dirty="0"/>
                    </a:p>
                  </a:txBody>
                  <a:tcPr/>
                </a:tc>
              </a:tr>
              <a:tr h="762435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Бесплатное образование до средней школы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24538" y="228600"/>
            <a:ext cx="6241509" cy="874643"/>
          </a:xfrm>
        </p:spPr>
        <p:txBody>
          <a:bodyPr/>
          <a:lstStyle/>
          <a:p>
            <a:r>
              <a:rPr lang="ru-RU" sz="2800" dirty="0" smtClean="0"/>
              <a:t>Рейтинг  по результатам математики и естественных наук в возрасте 15 лет</a:t>
            </a:r>
          </a:p>
        </p:txBody>
      </p:sp>
      <p:pic>
        <p:nvPicPr>
          <p:cNvPr id="25603" name="Picture 2" descr="C:\Users\acer\Desktop\Математика и точные науки 15 лет 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3088" y="1233488"/>
            <a:ext cx="7929562" cy="4787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2693504" y="228600"/>
            <a:ext cx="6072544" cy="805070"/>
          </a:xfrm>
        </p:spPr>
        <p:txBody>
          <a:bodyPr/>
          <a:lstStyle/>
          <a:p>
            <a:r>
              <a:rPr lang="ru-RU" altLang="ru-RU" sz="2400" dirty="0" smtClean="0"/>
              <a:t>Масштаб: межрегиональный </a:t>
            </a:r>
            <a:br>
              <a:rPr lang="ru-RU" altLang="ru-RU" sz="2400" dirty="0" smtClean="0"/>
            </a:br>
            <a:r>
              <a:rPr lang="ru-RU" altLang="ru-RU" sz="2400" dirty="0" smtClean="0"/>
              <a:t>культура интерпретации: учет контекстов и </a:t>
            </a:r>
            <a:br>
              <a:rPr lang="ru-RU" altLang="ru-RU" sz="2400" dirty="0" smtClean="0"/>
            </a:br>
            <a:r>
              <a:rPr lang="ru-RU" altLang="ru-RU" sz="2400" dirty="0" smtClean="0"/>
              <a:t>…и «невидимых» различий</a:t>
            </a:r>
          </a:p>
        </p:txBody>
      </p:sp>
      <p:graphicFrame>
        <p:nvGraphicFramePr>
          <p:cNvPr id="1026" name="Диаграмма 2"/>
          <p:cNvGraphicFramePr>
            <a:graphicFrameLocks noGrp="1"/>
          </p:cNvGraphicFramePr>
          <p:nvPr>
            <p:ph idx="1"/>
          </p:nvPr>
        </p:nvGraphicFramePr>
        <p:xfrm>
          <a:off x="0" y="1719470"/>
          <a:ext cx="6905625" cy="3719304"/>
        </p:xfrm>
        <a:graphic>
          <a:graphicData uri="http://schemas.openxmlformats.org/presentationml/2006/ole">
            <p:oleObj spid="_x0000_s219141" r:id="rId3" imgW="6942770" imgH="3968168" progId="Excel.Sheet.8">
              <p:embed/>
            </p:oleObj>
          </a:graphicData>
        </a:graphic>
      </p:graphicFrame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6937375" y="1729409"/>
            <a:ext cx="18748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структурные различия, связанные с кадровым обеспечением, социальным составом учащихся, видом учреждений и т.п. скрыты</a:t>
            </a:r>
          </a:p>
          <a:p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С учетом условий «опережение» Регионов 1-2 составляет 2-2.5 балла!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5_ипк новый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быч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9143</TotalTime>
  <Words>2570</Words>
  <Application>Microsoft Office PowerPoint</Application>
  <PresentationFormat>Экран (4:3)</PresentationFormat>
  <Paragraphs>477</Paragraphs>
  <Slides>44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5_ипк новый</vt:lpstr>
      <vt:lpstr>Обычная</vt:lpstr>
      <vt:lpstr>1_Обычная</vt:lpstr>
      <vt:lpstr>2_Обычная</vt:lpstr>
      <vt:lpstr>3_Обычная</vt:lpstr>
      <vt:lpstr>6_ипк новый</vt:lpstr>
      <vt:lpstr>Лист Microsoft Office Excel 97-2003</vt:lpstr>
      <vt:lpstr>Acrobat Document</vt:lpstr>
      <vt:lpstr>Диаграмма</vt:lpstr>
      <vt:lpstr>Аналитика в сфере образования: возможности и ответственность  дискурс-лекция</vt:lpstr>
      <vt:lpstr>Дискурс- речь, «погружённая в жизнь»,</vt:lpstr>
      <vt:lpstr>«Типичная  история» -  Школа Управления 2016</vt:lpstr>
      <vt:lpstr> нить дискурса (тезисы) </vt:lpstr>
      <vt:lpstr>  Навига́ция (лат. navigatio,  от лат. navigo — хождение по морю): </vt:lpstr>
      <vt:lpstr>1. Аналитика - навигационный поиск …</vt:lpstr>
      <vt:lpstr> Страны с лучшей системой образования  Топ 20 стран 2015/2016  Британская международная группа Pearson  </vt:lpstr>
      <vt:lpstr>Рейтинг  по результатам математики и естественных наук в возрасте 15 лет</vt:lpstr>
      <vt:lpstr>Масштаб: межрегиональный  культура интерпретации: учет контекстов и  …и «невидимых» различий</vt:lpstr>
      <vt:lpstr>Региональный анализ: структура  отчетов МУО (2016, кк ипк)</vt:lpstr>
      <vt:lpstr>   Муниципальный анализ - пример «лобового решения»  «Высшая школа экономики» ,  2015</vt:lpstr>
      <vt:lpstr> Аналитика: классические функции в новой идеологии (New Public Management / Новое Государственное Управ-е</vt:lpstr>
      <vt:lpstr> </vt:lpstr>
      <vt:lpstr>Легко ли исследовать ситуацию? </vt:lpstr>
      <vt:lpstr>2 ГРУППЫ  АНАЛИТИЧЕСКИХ МЕТОДОВ  (2 ФУНДАМЕНТАЛЬНЫХ НАПРАВЛЕНИЯ АНАЛИЗА СОЦИАЛЬНЫХ ПРОЦЕССОВ: 20 ВЕК)</vt:lpstr>
      <vt:lpstr>Качественные методы:  пластика и трансформация</vt:lpstr>
      <vt:lpstr> Причинно-следственная диаграмма для анализа низкой успеваемости </vt:lpstr>
      <vt:lpstr>Количественные методы:  «трудности перевода»</vt:lpstr>
      <vt:lpstr>Аналитическая модель: Связь между результатами ЕГЭ и  характеристиками контингента </vt:lpstr>
      <vt:lpstr> 2.Выбор предмета анализа - политика и ответственность системы образования </vt:lpstr>
      <vt:lpstr>Выбор предмета Анализа :  история вопроса,  Чувашия ( Боченков С.А., 2005)</vt:lpstr>
      <vt:lpstr>Выбор предмета Анализа : история вопроса Опыт КК ИПКРО (попытки провести контекстный анализ и  определить основные факторы качества кадрового ресурса системы образования Красноярского края) – 2006                                           по заказу Агентства образования)-2006</vt:lpstr>
      <vt:lpstr>Выбор предмета Анализа :  история вопроса, 2014 , Иркутск</vt:lpstr>
      <vt:lpstr>выбор  предмета и  представление результатов </vt:lpstr>
      <vt:lpstr>Выбор предмета: Связь между результатами ЕГЭ и долей учителей высшей категории</vt:lpstr>
      <vt:lpstr>   Связь между результатами ЕГЭ и :  уровнем образования родителей учащихся; долей учащихся, состоящих на внешкольном  учете   Лаборатория сравнительного анализа развития постсоциалистических обществ НИУ «Высшая школа экономики» ,  2015  </vt:lpstr>
      <vt:lpstr>Предмет анализа – квалификация педагогов, требования к  инструментам и процедурам</vt:lpstr>
      <vt:lpstr>Предмет аналитики  - локализация управления Центр социально-экономического развития школы Института образования НИУ ВШЭ</vt:lpstr>
      <vt:lpstr>          </vt:lpstr>
      <vt:lpstr>Слайд 30</vt:lpstr>
      <vt:lpstr>Форматы аналитической работы</vt:lpstr>
      <vt:lpstr>Линии применения аналитики в ОО</vt:lpstr>
      <vt:lpstr>Линии применения аналитики в системах образования (муниципальных, региональных)</vt:lpstr>
      <vt:lpstr> Когда управленец действует как аналитик?</vt:lpstr>
      <vt:lpstr> Когда управленец действует как функционер? </vt:lpstr>
      <vt:lpstr>Классическая модель информационно-аналитического  обеспечения принятия управленческих решений  в системе оценки качества образования  (рутинный цикл)</vt:lpstr>
      <vt:lpstr>Как обнаружить информацию для анализа?:  источники</vt:lpstr>
      <vt:lpstr>Белые пятна аналитики образования Красноярского края  (мировые тренды, не ставшие нормой )</vt:lpstr>
      <vt:lpstr>Как сделать аналитику нормой?  (о сходстве  аналитической  рутины и английского газона)</vt:lpstr>
      <vt:lpstr>«искусство анализа»  — часть искусства рассуждения</vt:lpstr>
      <vt:lpstr>   Вакансия аналитика  (гр.  СПО Инобра в проекте «Разработка программы развития высшего и среднего профессионального образования Ульяновской области»)  </vt:lpstr>
      <vt:lpstr>Аналитика как мыслительные операции  (позиционная система обучения -  анализ предмета через анализ   текста (по Н.Е. Веракса))</vt:lpstr>
      <vt:lpstr> публичный  доклад должен быть аналитическим? </vt:lpstr>
      <vt:lpstr> поздно отвечать на вызовы, когда они уже очевидны..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Людмила Ивановна Громова</cp:lastModifiedBy>
  <cp:revision>946</cp:revision>
  <cp:lastPrinted>2016-06-14T05:44:05Z</cp:lastPrinted>
  <dcterms:created xsi:type="dcterms:W3CDTF">2013-10-16T01:52:50Z</dcterms:created>
  <dcterms:modified xsi:type="dcterms:W3CDTF">2016-08-25T10:00:08Z</dcterms:modified>
</cp:coreProperties>
</file>